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6" r:id="rId2"/>
    <p:sldId id="257" r:id="rId3"/>
    <p:sldId id="298" r:id="rId4"/>
    <p:sldId id="299" r:id="rId5"/>
    <p:sldId id="277" r:id="rId6"/>
    <p:sldId id="297" r:id="rId7"/>
    <p:sldId id="275" r:id="rId8"/>
    <p:sldId id="276" r:id="rId9"/>
    <p:sldId id="278" r:id="rId10"/>
    <p:sldId id="279" r:id="rId11"/>
    <p:sldId id="280" r:id="rId12"/>
    <p:sldId id="281" r:id="rId13"/>
    <p:sldId id="282" r:id="rId14"/>
    <p:sldId id="283" r:id="rId15"/>
    <p:sldId id="284" r:id="rId16"/>
    <p:sldId id="286" r:id="rId17"/>
    <p:sldId id="285" r:id="rId18"/>
    <p:sldId id="287" r:id="rId19"/>
    <p:sldId id="288" r:id="rId20"/>
    <p:sldId id="289" r:id="rId21"/>
    <p:sldId id="290" r:id="rId22"/>
    <p:sldId id="291" r:id="rId23"/>
    <p:sldId id="292" r:id="rId24"/>
    <p:sldId id="294" r:id="rId25"/>
    <p:sldId id="293" r:id="rId26"/>
    <p:sldId id="295" r:id="rId27"/>
    <p:sldId id="296" r:id="rId28"/>
    <p:sldId id="27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C4B8612-94BC-4717-997E-FD8488CFDE5A}" v="8" dt="2024-03-26T01:20:39.5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528" autoAdjust="0"/>
  </p:normalViewPr>
  <p:slideViewPr>
    <p:cSldViewPr snapToGrid="0">
      <p:cViewPr varScale="1">
        <p:scale>
          <a:sx n="89" d="100"/>
          <a:sy n="89" d="100"/>
        </p:scale>
        <p:origin x="139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di Abpeikar" userId="42b61823-804f-41ab-bde8-2c036b56ce2d" providerId="ADAL" clId="{1C4B8612-94BC-4717-997E-FD8488CFDE5A}"/>
    <pc:docChg chg="undo custSel addSld modSld">
      <pc:chgData name="Shadi Abpeikar" userId="42b61823-804f-41ab-bde8-2c036b56ce2d" providerId="ADAL" clId="{1C4B8612-94BC-4717-997E-FD8488CFDE5A}" dt="2024-03-27T05:03:55.336" v="287"/>
      <pc:docMkLst>
        <pc:docMk/>
      </pc:docMkLst>
      <pc:sldChg chg="modSp mod">
        <pc:chgData name="Shadi Abpeikar" userId="42b61823-804f-41ab-bde8-2c036b56ce2d" providerId="ADAL" clId="{1C4B8612-94BC-4717-997E-FD8488CFDE5A}" dt="2024-03-26T01:20:39.503" v="46" actId="20577"/>
        <pc:sldMkLst>
          <pc:docMk/>
          <pc:sldMk cId="3162100602" sldId="275"/>
        </pc:sldMkLst>
        <pc:graphicFrameChg chg="mod">
          <ac:chgData name="Shadi Abpeikar" userId="42b61823-804f-41ab-bde8-2c036b56ce2d" providerId="ADAL" clId="{1C4B8612-94BC-4717-997E-FD8488CFDE5A}" dt="2024-03-26T01:20:39.503" v="46" actId="20577"/>
          <ac:graphicFrameMkLst>
            <pc:docMk/>
            <pc:sldMk cId="3162100602" sldId="275"/>
            <ac:graphicFrameMk id="4" creationId="{A5A5F561-C4D4-C84A-C46A-CCBF346CE64D}"/>
          </ac:graphicFrameMkLst>
        </pc:graphicFrameChg>
      </pc:sldChg>
      <pc:sldChg chg="modSp mod">
        <pc:chgData name="Shadi Abpeikar" userId="42b61823-804f-41ab-bde8-2c036b56ce2d" providerId="ADAL" clId="{1C4B8612-94BC-4717-997E-FD8488CFDE5A}" dt="2024-03-26T01:04:27.752" v="3" actId="20577"/>
        <pc:sldMkLst>
          <pc:docMk/>
          <pc:sldMk cId="2248161571" sldId="277"/>
        </pc:sldMkLst>
        <pc:spChg chg="mod">
          <ac:chgData name="Shadi Abpeikar" userId="42b61823-804f-41ab-bde8-2c036b56ce2d" providerId="ADAL" clId="{1C4B8612-94BC-4717-997E-FD8488CFDE5A}" dt="2024-03-26T01:04:27.752" v="3" actId="20577"/>
          <ac:spMkLst>
            <pc:docMk/>
            <pc:sldMk cId="2248161571" sldId="277"/>
            <ac:spMk id="3" creationId="{6954F7C0-FC02-812E-7930-62ADFFA11D81}"/>
          </ac:spMkLst>
        </pc:spChg>
      </pc:sldChg>
      <pc:sldChg chg="addSp delSp modSp mod setBg">
        <pc:chgData name="Shadi Abpeikar" userId="42b61823-804f-41ab-bde8-2c036b56ce2d" providerId="ADAL" clId="{1C4B8612-94BC-4717-997E-FD8488CFDE5A}" dt="2024-03-27T04:30:09.995" v="286" actId="14100"/>
        <pc:sldMkLst>
          <pc:docMk/>
          <pc:sldMk cId="659480585" sldId="279"/>
        </pc:sldMkLst>
        <pc:spChg chg="mod">
          <ac:chgData name="Shadi Abpeikar" userId="42b61823-804f-41ab-bde8-2c036b56ce2d" providerId="ADAL" clId="{1C4B8612-94BC-4717-997E-FD8488CFDE5A}" dt="2024-03-27T04:29:57.122" v="281" actId="26606"/>
          <ac:spMkLst>
            <pc:docMk/>
            <pc:sldMk cId="659480585" sldId="279"/>
            <ac:spMk id="2" creationId="{E1945213-897B-ED91-B1D7-EE9FA7FF5021}"/>
          </ac:spMkLst>
        </pc:spChg>
        <pc:spChg chg="mod">
          <ac:chgData name="Shadi Abpeikar" userId="42b61823-804f-41ab-bde8-2c036b56ce2d" providerId="ADAL" clId="{1C4B8612-94BC-4717-997E-FD8488CFDE5A}" dt="2024-03-27T04:30:06.915" v="285" actId="1076"/>
          <ac:spMkLst>
            <pc:docMk/>
            <pc:sldMk cId="659480585" sldId="279"/>
            <ac:spMk id="3" creationId="{6954F7C0-FC02-812E-7930-62ADFFA11D81}"/>
          </ac:spMkLst>
        </pc:spChg>
        <pc:spChg chg="add del">
          <ac:chgData name="Shadi Abpeikar" userId="42b61823-804f-41ab-bde8-2c036b56ce2d" providerId="ADAL" clId="{1C4B8612-94BC-4717-997E-FD8488CFDE5A}" dt="2024-03-27T04:29:57.122" v="281" actId="26606"/>
          <ac:spMkLst>
            <pc:docMk/>
            <pc:sldMk cId="659480585" sldId="279"/>
            <ac:spMk id="10" creationId="{058A14AF-9FB5-4CC7-BA35-E8E85D3EDF0E}"/>
          </ac:spMkLst>
        </pc:spChg>
        <pc:spChg chg="add del">
          <ac:chgData name="Shadi Abpeikar" userId="42b61823-804f-41ab-bde8-2c036b56ce2d" providerId="ADAL" clId="{1C4B8612-94BC-4717-997E-FD8488CFDE5A}" dt="2024-03-27T04:29:57.122" v="281" actId="26606"/>
          <ac:spMkLst>
            <pc:docMk/>
            <pc:sldMk cId="659480585" sldId="279"/>
            <ac:spMk id="12" creationId="{3A9A4357-BD1D-4622-A4FE-766E6AB8DE84}"/>
          </ac:spMkLst>
        </pc:spChg>
        <pc:spChg chg="add del">
          <ac:chgData name="Shadi Abpeikar" userId="42b61823-804f-41ab-bde8-2c036b56ce2d" providerId="ADAL" clId="{1C4B8612-94BC-4717-997E-FD8488CFDE5A}" dt="2024-03-27T04:29:57.122" v="281" actId="26606"/>
          <ac:spMkLst>
            <pc:docMk/>
            <pc:sldMk cId="659480585" sldId="279"/>
            <ac:spMk id="14" creationId="{E659831F-0D9A-4C63-9EBB-8435B85A440F}"/>
          </ac:spMkLst>
        </pc:spChg>
        <pc:spChg chg="add del">
          <ac:chgData name="Shadi Abpeikar" userId="42b61823-804f-41ab-bde8-2c036b56ce2d" providerId="ADAL" clId="{1C4B8612-94BC-4717-997E-FD8488CFDE5A}" dt="2024-03-27T04:29:57.122" v="281" actId="26606"/>
          <ac:spMkLst>
            <pc:docMk/>
            <pc:sldMk cId="659480585" sldId="279"/>
            <ac:spMk id="16" creationId="{E6995CE5-F890-4ABA-82A2-26507CE8D2A3}"/>
          </ac:spMkLst>
        </pc:spChg>
        <pc:picChg chg="add mod">
          <ac:chgData name="Shadi Abpeikar" userId="42b61823-804f-41ab-bde8-2c036b56ce2d" providerId="ADAL" clId="{1C4B8612-94BC-4717-997E-FD8488CFDE5A}" dt="2024-03-27T04:30:09.995" v="286" actId="14100"/>
          <ac:picMkLst>
            <pc:docMk/>
            <pc:sldMk cId="659480585" sldId="279"/>
            <ac:picMk id="5" creationId="{61CF1FC0-C088-02DD-5C3A-4ED763DCC459}"/>
          </ac:picMkLst>
        </pc:picChg>
      </pc:sldChg>
      <pc:sldChg chg="modNotesTx">
        <pc:chgData name="Shadi Abpeikar" userId="42b61823-804f-41ab-bde8-2c036b56ce2d" providerId="ADAL" clId="{1C4B8612-94BC-4717-997E-FD8488CFDE5A}" dt="2024-03-27T05:03:55.336" v="287"/>
        <pc:sldMkLst>
          <pc:docMk/>
          <pc:sldMk cId="778836378" sldId="280"/>
        </pc:sldMkLst>
      </pc:sldChg>
      <pc:sldChg chg="addSp modSp new mod">
        <pc:chgData name="Shadi Abpeikar" userId="42b61823-804f-41ab-bde8-2c036b56ce2d" providerId="ADAL" clId="{1C4B8612-94BC-4717-997E-FD8488CFDE5A}" dt="2024-03-26T01:19:23.087" v="38" actId="1076"/>
        <pc:sldMkLst>
          <pc:docMk/>
          <pc:sldMk cId="2182433257" sldId="297"/>
        </pc:sldMkLst>
        <pc:spChg chg="mod">
          <ac:chgData name="Shadi Abpeikar" userId="42b61823-804f-41ab-bde8-2c036b56ce2d" providerId="ADAL" clId="{1C4B8612-94BC-4717-997E-FD8488CFDE5A}" dt="2024-03-26T01:18:48.360" v="26" actId="14100"/>
          <ac:spMkLst>
            <pc:docMk/>
            <pc:sldMk cId="2182433257" sldId="297"/>
            <ac:spMk id="2" creationId="{45E1CE0E-37EA-5081-94DA-A42734FD3CD6}"/>
          </ac:spMkLst>
        </pc:spChg>
        <pc:spChg chg="mod">
          <ac:chgData name="Shadi Abpeikar" userId="42b61823-804f-41ab-bde8-2c036b56ce2d" providerId="ADAL" clId="{1C4B8612-94BC-4717-997E-FD8488CFDE5A}" dt="2024-03-26T01:18:51.599" v="27" actId="14100"/>
          <ac:spMkLst>
            <pc:docMk/>
            <pc:sldMk cId="2182433257" sldId="297"/>
            <ac:spMk id="3" creationId="{B104366F-B34E-AA8D-9B3F-5557AB9BE96E}"/>
          </ac:spMkLst>
        </pc:spChg>
        <pc:spChg chg="add mod">
          <ac:chgData name="Shadi Abpeikar" userId="42b61823-804f-41ab-bde8-2c036b56ce2d" providerId="ADAL" clId="{1C4B8612-94BC-4717-997E-FD8488CFDE5A}" dt="2024-03-26T01:19:23.087" v="38" actId="1076"/>
          <ac:spMkLst>
            <pc:docMk/>
            <pc:sldMk cId="2182433257" sldId="297"/>
            <ac:spMk id="6" creationId="{011A5B55-98DE-E174-C467-7578F232FC3A}"/>
          </ac:spMkLst>
        </pc:spChg>
        <pc:picChg chg="add mod">
          <ac:chgData name="Shadi Abpeikar" userId="42b61823-804f-41ab-bde8-2c036b56ce2d" providerId="ADAL" clId="{1C4B8612-94BC-4717-997E-FD8488CFDE5A}" dt="2024-03-26T01:18:54.464" v="28" actId="1076"/>
          <ac:picMkLst>
            <pc:docMk/>
            <pc:sldMk cId="2182433257" sldId="297"/>
            <ac:picMk id="5" creationId="{FD805BF3-1A9A-9949-B134-EF6C50BBF495}"/>
          </ac:picMkLst>
        </pc:picChg>
      </pc:sldChg>
      <pc:sldChg chg="modSp new mod modNotesTx">
        <pc:chgData name="Shadi Abpeikar" userId="42b61823-804f-41ab-bde8-2c036b56ce2d" providerId="ADAL" clId="{1C4B8612-94BC-4717-997E-FD8488CFDE5A}" dt="2024-03-26T01:28:55.848" v="219" actId="20577"/>
        <pc:sldMkLst>
          <pc:docMk/>
          <pc:sldMk cId="4147353746" sldId="298"/>
        </pc:sldMkLst>
        <pc:spChg chg="mod">
          <ac:chgData name="Shadi Abpeikar" userId="42b61823-804f-41ab-bde8-2c036b56ce2d" providerId="ADAL" clId="{1C4B8612-94BC-4717-997E-FD8488CFDE5A}" dt="2024-03-26T01:28:55.848" v="219" actId="20577"/>
          <ac:spMkLst>
            <pc:docMk/>
            <pc:sldMk cId="4147353746" sldId="298"/>
            <ac:spMk id="2" creationId="{6DB004B2-931D-5826-870A-BF3AFEEAA77A}"/>
          </ac:spMkLst>
        </pc:spChg>
        <pc:spChg chg="mod">
          <ac:chgData name="Shadi Abpeikar" userId="42b61823-804f-41ab-bde8-2c036b56ce2d" providerId="ADAL" clId="{1C4B8612-94BC-4717-997E-FD8488CFDE5A}" dt="2024-03-26T01:28:47.002" v="218" actId="20577"/>
          <ac:spMkLst>
            <pc:docMk/>
            <pc:sldMk cId="4147353746" sldId="298"/>
            <ac:spMk id="3" creationId="{DB63D7E1-AB97-E59A-65AE-14AD4BE52A2B}"/>
          </ac:spMkLst>
        </pc:spChg>
      </pc:sldChg>
      <pc:sldChg chg="modSp new mod">
        <pc:chgData name="Shadi Abpeikar" userId="42b61823-804f-41ab-bde8-2c036b56ce2d" providerId="ADAL" clId="{1C4B8612-94BC-4717-997E-FD8488CFDE5A}" dt="2024-03-26T01:32:09.830" v="271" actId="5793"/>
        <pc:sldMkLst>
          <pc:docMk/>
          <pc:sldMk cId="1041444449" sldId="299"/>
        </pc:sldMkLst>
        <pc:spChg chg="mod">
          <ac:chgData name="Shadi Abpeikar" userId="42b61823-804f-41ab-bde8-2c036b56ce2d" providerId="ADAL" clId="{1C4B8612-94BC-4717-997E-FD8488CFDE5A}" dt="2024-03-26T01:29:03.251" v="233" actId="20577"/>
          <ac:spMkLst>
            <pc:docMk/>
            <pc:sldMk cId="1041444449" sldId="299"/>
            <ac:spMk id="2" creationId="{E9C81B14-D4FE-5DFC-4050-961B5B05A300}"/>
          </ac:spMkLst>
        </pc:spChg>
        <pc:spChg chg="mod">
          <ac:chgData name="Shadi Abpeikar" userId="42b61823-804f-41ab-bde8-2c036b56ce2d" providerId="ADAL" clId="{1C4B8612-94BC-4717-997E-FD8488CFDE5A}" dt="2024-03-26T01:32:09.830" v="271" actId="5793"/>
          <ac:spMkLst>
            <pc:docMk/>
            <pc:sldMk cId="1041444449" sldId="299"/>
            <ac:spMk id="3" creationId="{91868707-3BC9-4133-5F69-859F234BE1A5}"/>
          </ac:spMkLst>
        </pc:spChg>
      </pc:sldChg>
    </pc:docChg>
  </pc:docChgLst>
  <pc:docChgLst>
    <pc:chgData name="Kathryn Kasmarik" userId="77a71907-061f-4523-9a29-02bae956a0cb" providerId="ADAL" clId="{27F14156-84F3-4674-ACB0-0CE3D798D1FD}"/>
    <pc:docChg chg="modSld">
      <pc:chgData name="Kathryn Kasmarik" userId="77a71907-061f-4523-9a29-02bae956a0cb" providerId="ADAL" clId="{27F14156-84F3-4674-ACB0-0CE3D798D1FD}" dt="2022-10-12T05:43:42.013" v="89" actId="20577"/>
      <pc:docMkLst>
        <pc:docMk/>
      </pc:docMkLst>
      <pc:sldChg chg="modSp mod">
        <pc:chgData name="Kathryn Kasmarik" userId="77a71907-061f-4523-9a29-02bae956a0cb" providerId="ADAL" clId="{27F14156-84F3-4674-ACB0-0CE3D798D1FD}" dt="2022-10-12T05:43:42.013" v="89" actId="20577"/>
        <pc:sldMkLst>
          <pc:docMk/>
          <pc:sldMk cId="2746385461" sldId="257"/>
        </pc:sldMkLst>
        <pc:spChg chg="mod">
          <ac:chgData name="Kathryn Kasmarik" userId="77a71907-061f-4523-9a29-02bae956a0cb" providerId="ADAL" clId="{27F14156-84F3-4674-ACB0-0CE3D798D1FD}" dt="2022-10-12T05:43:42.013" v="89" actId="20577"/>
          <ac:spMkLst>
            <pc:docMk/>
            <pc:sldMk cId="2746385461" sldId="257"/>
            <ac:spMk id="3" creationId="{6954F7C0-FC02-812E-7930-62ADFFA11D81}"/>
          </ac:spMkLst>
        </pc:spChg>
      </pc:sldChg>
    </pc:docChg>
  </pc:docChgLst>
  <pc:docChgLst>
    <pc:chgData name="Kathryn Kasmarik" userId="77a71907-061f-4523-9a29-02bae956a0cb" providerId="ADAL" clId="{3CA8EBE1-9FCA-4188-B142-7345799B9B2A}"/>
    <pc:docChg chg="custSel delSld modSld">
      <pc:chgData name="Kathryn Kasmarik" userId="77a71907-061f-4523-9a29-02bae956a0cb" providerId="ADAL" clId="{3CA8EBE1-9FCA-4188-B142-7345799B9B2A}" dt="2022-10-11T02:12:15.265" v="38" actId="20577"/>
      <pc:docMkLst>
        <pc:docMk/>
      </pc:docMkLst>
      <pc:sldChg chg="modSp mod">
        <pc:chgData name="Kathryn Kasmarik" userId="77a71907-061f-4523-9a29-02bae956a0cb" providerId="ADAL" clId="{3CA8EBE1-9FCA-4188-B142-7345799B9B2A}" dt="2022-10-11T02:12:10.388" v="37" actId="27636"/>
        <pc:sldMkLst>
          <pc:docMk/>
          <pc:sldMk cId="457073294" sldId="256"/>
        </pc:sldMkLst>
        <pc:spChg chg="mod">
          <ac:chgData name="Kathryn Kasmarik" userId="77a71907-061f-4523-9a29-02bae956a0cb" providerId="ADAL" clId="{3CA8EBE1-9FCA-4188-B142-7345799B9B2A}" dt="2022-10-11T02:12:01.691" v="14" actId="20577"/>
          <ac:spMkLst>
            <pc:docMk/>
            <pc:sldMk cId="457073294" sldId="256"/>
            <ac:spMk id="2" creationId="{13F998D1-9EDF-6A11-27E0-EB81D577741F}"/>
          </ac:spMkLst>
        </pc:spChg>
        <pc:spChg chg="mod">
          <ac:chgData name="Kathryn Kasmarik" userId="77a71907-061f-4523-9a29-02bae956a0cb" providerId="ADAL" clId="{3CA8EBE1-9FCA-4188-B142-7345799B9B2A}" dt="2022-10-11T02:12:10.388" v="37" actId="27636"/>
          <ac:spMkLst>
            <pc:docMk/>
            <pc:sldMk cId="457073294" sldId="256"/>
            <ac:spMk id="3" creationId="{1B26CD39-C1BE-B4A0-6D9F-EDAECFD864A1}"/>
          </ac:spMkLst>
        </pc:spChg>
      </pc:sldChg>
      <pc:sldChg chg="modSp mod">
        <pc:chgData name="Kathryn Kasmarik" userId="77a71907-061f-4523-9a29-02bae956a0cb" providerId="ADAL" clId="{3CA8EBE1-9FCA-4188-B142-7345799B9B2A}" dt="2022-10-11T02:11:48.234" v="9" actId="27636"/>
        <pc:sldMkLst>
          <pc:docMk/>
          <pc:sldMk cId="2746385461" sldId="257"/>
        </pc:sldMkLst>
        <pc:spChg chg="mod">
          <ac:chgData name="Kathryn Kasmarik" userId="77a71907-061f-4523-9a29-02bae956a0cb" providerId="ADAL" clId="{3CA8EBE1-9FCA-4188-B142-7345799B9B2A}" dt="2022-10-11T02:11:48.234" v="9" actId="27636"/>
          <ac:spMkLst>
            <pc:docMk/>
            <pc:sldMk cId="2746385461" sldId="257"/>
            <ac:spMk id="3" creationId="{6954F7C0-FC02-812E-7930-62ADFFA11D81}"/>
          </ac:spMkLst>
        </pc:spChg>
      </pc:sldChg>
      <pc:sldChg chg="del">
        <pc:chgData name="Kathryn Kasmarik" userId="77a71907-061f-4523-9a29-02bae956a0cb" providerId="ADAL" clId="{3CA8EBE1-9FCA-4188-B142-7345799B9B2A}" dt="2022-10-11T02:11:53.018" v="10" actId="47"/>
        <pc:sldMkLst>
          <pc:docMk/>
          <pc:sldMk cId="374119698" sldId="258"/>
        </pc:sldMkLst>
      </pc:sldChg>
      <pc:sldChg chg="del">
        <pc:chgData name="Kathryn Kasmarik" userId="77a71907-061f-4523-9a29-02bae956a0cb" providerId="ADAL" clId="{3CA8EBE1-9FCA-4188-B142-7345799B9B2A}" dt="2022-10-11T02:11:53.018" v="10" actId="47"/>
        <pc:sldMkLst>
          <pc:docMk/>
          <pc:sldMk cId="3348606709" sldId="259"/>
        </pc:sldMkLst>
      </pc:sldChg>
      <pc:sldChg chg="del">
        <pc:chgData name="Kathryn Kasmarik" userId="77a71907-061f-4523-9a29-02bae956a0cb" providerId="ADAL" clId="{3CA8EBE1-9FCA-4188-B142-7345799B9B2A}" dt="2022-10-11T02:11:53.018" v="10" actId="47"/>
        <pc:sldMkLst>
          <pc:docMk/>
          <pc:sldMk cId="3696213212" sldId="260"/>
        </pc:sldMkLst>
      </pc:sldChg>
      <pc:sldChg chg="del">
        <pc:chgData name="Kathryn Kasmarik" userId="77a71907-061f-4523-9a29-02bae956a0cb" providerId="ADAL" clId="{3CA8EBE1-9FCA-4188-B142-7345799B9B2A}" dt="2022-10-11T02:11:53.018" v="10" actId="47"/>
        <pc:sldMkLst>
          <pc:docMk/>
          <pc:sldMk cId="3945454577" sldId="261"/>
        </pc:sldMkLst>
      </pc:sldChg>
      <pc:sldChg chg="del">
        <pc:chgData name="Kathryn Kasmarik" userId="77a71907-061f-4523-9a29-02bae956a0cb" providerId="ADAL" clId="{3CA8EBE1-9FCA-4188-B142-7345799B9B2A}" dt="2022-10-11T02:11:53.018" v="10" actId="47"/>
        <pc:sldMkLst>
          <pc:docMk/>
          <pc:sldMk cId="975143329" sldId="263"/>
        </pc:sldMkLst>
      </pc:sldChg>
      <pc:sldChg chg="del">
        <pc:chgData name="Kathryn Kasmarik" userId="77a71907-061f-4523-9a29-02bae956a0cb" providerId="ADAL" clId="{3CA8EBE1-9FCA-4188-B142-7345799B9B2A}" dt="2022-10-11T02:11:53.018" v="10" actId="47"/>
        <pc:sldMkLst>
          <pc:docMk/>
          <pc:sldMk cId="2929947094" sldId="264"/>
        </pc:sldMkLst>
      </pc:sldChg>
      <pc:sldChg chg="del">
        <pc:chgData name="Kathryn Kasmarik" userId="77a71907-061f-4523-9a29-02bae956a0cb" providerId="ADAL" clId="{3CA8EBE1-9FCA-4188-B142-7345799B9B2A}" dt="2022-10-11T02:11:53.018" v="10" actId="47"/>
        <pc:sldMkLst>
          <pc:docMk/>
          <pc:sldMk cId="3761193574" sldId="265"/>
        </pc:sldMkLst>
      </pc:sldChg>
      <pc:sldChg chg="del">
        <pc:chgData name="Kathryn Kasmarik" userId="77a71907-061f-4523-9a29-02bae956a0cb" providerId="ADAL" clId="{3CA8EBE1-9FCA-4188-B142-7345799B9B2A}" dt="2022-10-11T02:11:53.018" v="10" actId="47"/>
        <pc:sldMkLst>
          <pc:docMk/>
          <pc:sldMk cId="904513702" sldId="266"/>
        </pc:sldMkLst>
      </pc:sldChg>
      <pc:sldChg chg="del">
        <pc:chgData name="Kathryn Kasmarik" userId="77a71907-061f-4523-9a29-02bae956a0cb" providerId="ADAL" clId="{3CA8EBE1-9FCA-4188-B142-7345799B9B2A}" dt="2022-10-11T02:11:53.018" v="10" actId="47"/>
        <pc:sldMkLst>
          <pc:docMk/>
          <pc:sldMk cId="4290013387" sldId="267"/>
        </pc:sldMkLst>
      </pc:sldChg>
      <pc:sldChg chg="del">
        <pc:chgData name="Kathryn Kasmarik" userId="77a71907-061f-4523-9a29-02bae956a0cb" providerId="ADAL" clId="{3CA8EBE1-9FCA-4188-B142-7345799B9B2A}" dt="2022-10-11T02:11:53.018" v="10" actId="47"/>
        <pc:sldMkLst>
          <pc:docMk/>
          <pc:sldMk cId="388995104" sldId="268"/>
        </pc:sldMkLst>
      </pc:sldChg>
      <pc:sldChg chg="del">
        <pc:chgData name="Kathryn Kasmarik" userId="77a71907-061f-4523-9a29-02bae956a0cb" providerId="ADAL" clId="{3CA8EBE1-9FCA-4188-B142-7345799B9B2A}" dt="2022-10-11T02:11:53.018" v="10" actId="47"/>
        <pc:sldMkLst>
          <pc:docMk/>
          <pc:sldMk cId="2382487983" sldId="269"/>
        </pc:sldMkLst>
      </pc:sldChg>
      <pc:sldChg chg="del">
        <pc:chgData name="Kathryn Kasmarik" userId="77a71907-061f-4523-9a29-02bae956a0cb" providerId="ADAL" clId="{3CA8EBE1-9FCA-4188-B142-7345799B9B2A}" dt="2022-10-11T02:11:53.018" v="10" actId="47"/>
        <pc:sldMkLst>
          <pc:docMk/>
          <pc:sldMk cId="214090175" sldId="270"/>
        </pc:sldMkLst>
      </pc:sldChg>
      <pc:sldChg chg="del">
        <pc:chgData name="Kathryn Kasmarik" userId="77a71907-061f-4523-9a29-02bae956a0cb" providerId="ADAL" clId="{3CA8EBE1-9FCA-4188-B142-7345799B9B2A}" dt="2022-10-11T02:11:53.018" v="10" actId="47"/>
        <pc:sldMkLst>
          <pc:docMk/>
          <pc:sldMk cId="992680276" sldId="271"/>
        </pc:sldMkLst>
      </pc:sldChg>
      <pc:sldChg chg="del">
        <pc:chgData name="Kathryn Kasmarik" userId="77a71907-061f-4523-9a29-02bae956a0cb" providerId="ADAL" clId="{3CA8EBE1-9FCA-4188-B142-7345799B9B2A}" dt="2022-10-11T02:11:53.018" v="10" actId="47"/>
        <pc:sldMkLst>
          <pc:docMk/>
          <pc:sldMk cId="2146444018" sldId="272"/>
        </pc:sldMkLst>
      </pc:sldChg>
      <pc:sldChg chg="del">
        <pc:chgData name="Kathryn Kasmarik" userId="77a71907-061f-4523-9a29-02bae956a0cb" providerId="ADAL" clId="{3CA8EBE1-9FCA-4188-B142-7345799B9B2A}" dt="2022-10-11T02:11:53.018" v="10" actId="47"/>
        <pc:sldMkLst>
          <pc:docMk/>
          <pc:sldMk cId="4136100452" sldId="273"/>
        </pc:sldMkLst>
      </pc:sldChg>
      <pc:sldChg chg="modSp mod">
        <pc:chgData name="Kathryn Kasmarik" userId="77a71907-061f-4523-9a29-02bae956a0cb" providerId="ADAL" clId="{3CA8EBE1-9FCA-4188-B142-7345799B9B2A}" dt="2022-10-11T02:12:15.265" v="38" actId="20577"/>
        <pc:sldMkLst>
          <pc:docMk/>
          <pc:sldMk cId="2244079890" sldId="274"/>
        </pc:sldMkLst>
        <pc:spChg chg="mod">
          <ac:chgData name="Kathryn Kasmarik" userId="77a71907-061f-4523-9a29-02bae956a0cb" providerId="ADAL" clId="{3CA8EBE1-9FCA-4188-B142-7345799B9B2A}" dt="2022-10-11T02:12:15.265" v="38" actId="20577"/>
          <ac:spMkLst>
            <pc:docMk/>
            <pc:sldMk cId="2244079890" sldId="274"/>
            <ac:spMk id="3" creationId="{6954F7C0-FC02-812E-7930-62ADFFA11D81}"/>
          </ac:spMkLst>
        </pc:spChg>
      </pc:sldChg>
      <pc:sldChg chg="del">
        <pc:chgData name="Kathryn Kasmarik" userId="77a71907-061f-4523-9a29-02bae956a0cb" providerId="ADAL" clId="{3CA8EBE1-9FCA-4188-B142-7345799B9B2A}" dt="2022-10-11T02:11:53.018" v="10" actId="47"/>
        <pc:sldMkLst>
          <pc:docMk/>
          <pc:sldMk cId="3179663625" sldId="275"/>
        </pc:sldMkLst>
      </pc:sldChg>
      <pc:sldChg chg="del">
        <pc:chgData name="Kathryn Kasmarik" userId="77a71907-061f-4523-9a29-02bae956a0cb" providerId="ADAL" clId="{3CA8EBE1-9FCA-4188-B142-7345799B9B2A}" dt="2022-10-11T02:11:53.018" v="10" actId="47"/>
        <pc:sldMkLst>
          <pc:docMk/>
          <pc:sldMk cId="2977584986" sldId="276"/>
        </pc:sldMkLst>
      </pc:sldChg>
      <pc:sldChg chg="del">
        <pc:chgData name="Kathryn Kasmarik" userId="77a71907-061f-4523-9a29-02bae956a0cb" providerId="ADAL" clId="{3CA8EBE1-9FCA-4188-B142-7345799B9B2A}" dt="2022-10-11T02:11:53.018" v="10" actId="47"/>
        <pc:sldMkLst>
          <pc:docMk/>
          <pc:sldMk cId="3628193128" sldId="277"/>
        </pc:sldMkLst>
      </pc:sldChg>
    </pc:docChg>
  </pc:docChgLst>
  <pc:docChgLst>
    <pc:chgData name="Shadi Abpeikar" userId="42b61823-804f-41ab-bde8-2c036b56ce2d" providerId="ADAL" clId="{58DAA8CE-7574-48FB-9232-271B21438927}"/>
    <pc:docChg chg="undo custSel addSld modSld sldOrd">
      <pc:chgData name="Shadi Abpeikar" userId="42b61823-804f-41ab-bde8-2c036b56ce2d" providerId="ADAL" clId="{58DAA8CE-7574-48FB-9232-271B21438927}" dt="2022-12-15T07:43:42.481" v="4676" actId="6549"/>
      <pc:docMkLst>
        <pc:docMk/>
      </pc:docMkLst>
      <pc:sldChg chg="modSp mod">
        <pc:chgData name="Shadi Abpeikar" userId="42b61823-804f-41ab-bde8-2c036b56ce2d" providerId="ADAL" clId="{58DAA8CE-7574-48FB-9232-271B21438927}" dt="2022-12-15T00:57:04.775" v="2364" actId="27636"/>
        <pc:sldMkLst>
          <pc:docMk/>
          <pc:sldMk cId="457073294" sldId="256"/>
        </pc:sldMkLst>
        <pc:spChg chg="mod">
          <ac:chgData name="Shadi Abpeikar" userId="42b61823-804f-41ab-bde8-2c036b56ce2d" providerId="ADAL" clId="{58DAA8CE-7574-48FB-9232-271B21438927}" dt="2022-12-15T00:57:04.775" v="2364" actId="27636"/>
          <ac:spMkLst>
            <pc:docMk/>
            <pc:sldMk cId="457073294" sldId="256"/>
            <ac:spMk id="3" creationId="{1B26CD39-C1BE-B4A0-6D9F-EDAECFD864A1}"/>
          </ac:spMkLst>
        </pc:spChg>
      </pc:sldChg>
      <pc:sldChg chg="modSp mod">
        <pc:chgData name="Shadi Abpeikar" userId="42b61823-804f-41ab-bde8-2c036b56ce2d" providerId="ADAL" clId="{58DAA8CE-7574-48FB-9232-271B21438927}" dt="2022-12-14T23:29:00.039" v="45" actId="20577"/>
        <pc:sldMkLst>
          <pc:docMk/>
          <pc:sldMk cId="2746385461" sldId="257"/>
        </pc:sldMkLst>
        <pc:spChg chg="mod">
          <ac:chgData name="Shadi Abpeikar" userId="42b61823-804f-41ab-bde8-2c036b56ce2d" providerId="ADAL" clId="{58DAA8CE-7574-48FB-9232-271B21438927}" dt="2022-12-14T23:29:00.039" v="45" actId="20577"/>
          <ac:spMkLst>
            <pc:docMk/>
            <pc:sldMk cId="2746385461" sldId="257"/>
            <ac:spMk id="3" creationId="{6954F7C0-FC02-812E-7930-62ADFFA11D81}"/>
          </ac:spMkLst>
        </pc:spChg>
      </pc:sldChg>
      <pc:sldChg chg="modSp mod">
        <pc:chgData name="Shadi Abpeikar" userId="42b61823-804f-41ab-bde8-2c036b56ce2d" providerId="ADAL" clId="{58DAA8CE-7574-48FB-9232-271B21438927}" dt="2022-12-15T07:39:56.910" v="4665" actId="20577"/>
        <pc:sldMkLst>
          <pc:docMk/>
          <pc:sldMk cId="2244079890" sldId="274"/>
        </pc:sldMkLst>
        <pc:spChg chg="mod">
          <ac:chgData name="Shadi Abpeikar" userId="42b61823-804f-41ab-bde8-2c036b56ce2d" providerId="ADAL" clId="{58DAA8CE-7574-48FB-9232-271B21438927}" dt="2022-12-15T07:39:56.910" v="4665" actId="20577"/>
          <ac:spMkLst>
            <pc:docMk/>
            <pc:sldMk cId="2244079890" sldId="274"/>
            <ac:spMk id="3" creationId="{6954F7C0-FC02-812E-7930-62ADFFA11D81}"/>
          </ac:spMkLst>
        </pc:spChg>
      </pc:sldChg>
      <pc:sldChg chg="addSp delSp modSp add mod modNotesTx">
        <pc:chgData name="Shadi Abpeikar" userId="42b61823-804f-41ab-bde8-2c036b56ce2d" providerId="ADAL" clId="{58DAA8CE-7574-48FB-9232-271B21438927}" dt="2022-12-15T07:42:58.997" v="4666" actId="6549"/>
        <pc:sldMkLst>
          <pc:docMk/>
          <pc:sldMk cId="3162100602" sldId="275"/>
        </pc:sldMkLst>
        <pc:spChg chg="mod">
          <ac:chgData name="Shadi Abpeikar" userId="42b61823-804f-41ab-bde8-2c036b56ce2d" providerId="ADAL" clId="{58DAA8CE-7574-48FB-9232-271B21438927}" dt="2022-12-14T23:30:12.030" v="69" actId="20577"/>
          <ac:spMkLst>
            <pc:docMk/>
            <pc:sldMk cId="3162100602" sldId="275"/>
            <ac:spMk id="2" creationId="{E1945213-897B-ED91-B1D7-EE9FA7FF5021}"/>
          </ac:spMkLst>
        </pc:spChg>
        <pc:spChg chg="del mod">
          <ac:chgData name="Shadi Abpeikar" userId="42b61823-804f-41ab-bde8-2c036b56ce2d" providerId="ADAL" clId="{58DAA8CE-7574-48FB-9232-271B21438927}" dt="2022-12-14T23:44:37.401" v="626" actId="1032"/>
          <ac:spMkLst>
            <pc:docMk/>
            <pc:sldMk cId="3162100602" sldId="275"/>
            <ac:spMk id="3" creationId="{6954F7C0-FC02-812E-7930-62ADFFA11D81}"/>
          </ac:spMkLst>
        </pc:spChg>
        <pc:graphicFrameChg chg="add mod modGraphic">
          <ac:chgData name="Shadi Abpeikar" userId="42b61823-804f-41ab-bde8-2c036b56ce2d" providerId="ADAL" clId="{58DAA8CE-7574-48FB-9232-271B21438927}" dt="2022-12-14T23:57:50.796" v="1362" actId="1582"/>
          <ac:graphicFrameMkLst>
            <pc:docMk/>
            <pc:sldMk cId="3162100602" sldId="275"/>
            <ac:graphicFrameMk id="4" creationId="{A5A5F561-C4D4-C84A-C46A-CCBF346CE64D}"/>
          </ac:graphicFrameMkLst>
        </pc:graphicFrameChg>
      </pc:sldChg>
      <pc:sldChg chg="modSp add mod ord">
        <pc:chgData name="Shadi Abpeikar" userId="42b61823-804f-41ab-bde8-2c036b56ce2d" providerId="ADAL" clId="{58DAA8CE-7574-48FB-9232-271B21438927}" dt="2022-12-14T23:57:01.902" v="1333" actId="20577"/>
        <pc:sldMkLst>
          <pc:docMk/>
          <pc:sldMk cId="3868298969" sldId="276"/>
        </pc:sldMkLst>
        <pc:spChg chg="mod">
          <ac:chgData name="Shadi Abpeikar" userId="42b61823-804f-41ab-bde8-2c036b56ce2d" providerId="ADAL" clId="{58DAA8CE-7574-48FB-9232-271B21438927}" dt="2022-12-14T23:49:58.131" v="879" actId="313"/>
          <ac:spMkLst>
            <pc:docMk/>
            <pc:sldMk cId="3868298969" sldId="276"/>
            <ac:spMk id="2" creationId="{E1945213-897B-ED91-B1D7-EE9FA7FF5021}"/>
          </ac:spMkLst>
        </pc:spChg>
        <pc:spChg chg="mod">
          <ac:chgData name="Shadi Abpeikar" userId="42b61823-804f-41ab-bde8-2c036b56ce2d" providerId="ADAL" clId="{58DAA8CE-7574-48FB-9232-271B21438927}" dt="2022-12-14T23:57:01.902" v="1333" actId="20577"/>
          <ac:spMkLst>
            <pc:docMk/>
            <pc:sldMk cId="3868298969" sldId="276"/>
            <ac:spMk id="3" creationId="{6954F7C0-FC02-812E-7930-62ADFFA11D81}"/>
          </ac:spMkLst>
        </pc:spChg>
      </pc:sldChg>
      <pc:sldChg chg="modSp add mod">
        <pc:chgData name="Shadi Abpeikar" userId="42b61823-804f-41ab-bde8-2c036b56ce2d" providerId="ADAL" clId="{58DAA8CE-7574-48FB-9232-271B21438927}" dt="2022-12-14T23:41:01.306" v="623" actId="20577"/>
        <pc:sldMkLst>
          <pc:docMk/>
          <pc:sldMk cId="2248161571" sldId="277"/>
        </pc:sldMkLst>
        <pc:spChg chg="mod">
          <ac:chgData name="Shadi Abpeikar" userId="42b61823-804f-41ab-bde8-2c036b56ce2d" providerId="ADAL" clId="{58DAA8CE-7574-48FB-9232-271B21438927}" dt="2022-12-14T23:41:01.306" v="623" actId="20577"/>
          <ac:spMkLst>
            <pc:docMk/>
            <pc:sldMk cId="2248161571" sldId="277"/>
            <ac:spMk id="2" creationId="{E1945213-897B-ED91-B1D7-EE9FA7FF5021}"/>
          </ac:spMkLst>
        </pc:spChg>
        <pc:spChg chg="mod">
          <ac:chgData name="Shadi Abpeikar" userId="42b61823-804f-41ab-bde8-2c036b56ce2d" providerId="ADAL" clId="{58DAA8CE-7574-48FB-9232-271B21438927}" dt="2022-12-14T23:40:38.764" v="621" actId="20577"/>
          <ac:spMkLst>
            <pc:docMk/>
            <pc:sldMk cId="2248161571" sldId="277"/>
            <ac:spMk id="3" creationId="{6954F7C0-FC02-812E-7930-62ADFFA11D81}"/>
          </ac:spMkLst>
        </pc:spChg>
      </pc:sldChg>
      <pc:sldChg chg="modSp add mod modNotesTx">
        <pc:chgData name="Shadi Abpeikar" userId="42b61823-804f-41ab-bde8-2c036b56ce2d" providerId="ADAL" clId="{58DAA8CE-7574-48FB-9232-271B21438927}" dt="2022-12-15T07:43:04.611" v="4667" actId="6549"/>
        <pc:sldMkLst>
          <pc:docMk/>
          <pc:sldMk cId="1905504131" sldId="278"/>
        </pc:sldMkLst>
        <pc:spChg chg="mod">
          <ac:chgData name="Shadi Abpeikar" userId="42b61823-804f-41ab-bde8-2c036b56ce2d" providerId="ADAL" clId="{58DAA8CE-7574-48FB-9232-271B21438927}" dt="2022-12-14T23:58:31.510" v="1371"/>
          <ac:spMkLst>
            <pc:docMk/>
            <pc:sldMk cId="1905504131" sldId="278"/>
            <ac:spMk id="2" creationId="{E1945213-897B-ED91-B1D7-EE9FA7FF5021}"/>
          </ac:spMkLst>
        </pc:spChg>
        <pc:spChg chg="mod">
          <ac:chgData name="Shadi Abpeikar" userId="42b61823-804f-41ab-bde8-2c036b56ce2d" providerId="ADAL" clId="{58DAA8CE-7574-48FB-9232-271B21438927}" dt="2022-12-15T00:09:08.958" v="1823" actId="20577"/>
          <ac:spMkLst>
            <pc:docMk/>
            <pc:sldMk cId="1905504131" sldId="278"/>
            <ac:spMk id="3" creationId="{6954F7C0-FC02-812E-7930-62ADFFA11D81}"/>
          </ac:spMkLst>
        </pc:spChg>
      </pc:sldChg>
      <pc:sldChg chg="modSp add mod modNotesTx">
        <pc:chgData name="Shadi Abpeikar" userId="42b61823-804f-41ab-bde8-2c036b56ce2d" providerId="ADAL" clId="{58DAA8CE-7574-48FB-9232-271B21438927}" dt="2022-12-15T07:43:08.161" v="4668" actId="6549"/>
        <pc:sldMkLst>
          <pc:docMk/>
          <pc:sldMk cId="659480585" sldId="279"/>
        </pc:sldMkLst>
        <pc:spChg chg="mod">
          <ac:chgData name="Shadi Abpeikar" userId="42b61823-804f-41ab-bde8-2c036b56ce2d" providerId="ADAL" clId="{58DAA8CE-7574-48FB-9232-271B21438927}" dt="2022-12-15T00:11:11.125" v="1831" actId="108"/>
          <ac:spMkLst>
            <pc:docMk/>
            <pc:sldMk cId="659480585" sldId="279"/>
            <ac:spMk id="2" creationId="{E1945213-897B-ED91-B1D7-EE9FA7FF5021}"/>
          </ac:spMkLst>
        </pc:spChg>
        <pc:spChg chg="mod">
          <ac:chgData name="Shadi Abpeikar" userId="42b61823-804f-41ab-bde8-2c036b56ce2d" providerId="ADAL" clId="{58DAA8CE-7574-48FB-9232-271B21438927}" dt="2022-12-15T00:34:48.426" v="2283" actId="313"/>
          <ac:spMkLst>
            <pc:docMk/>
            <pc:sldMk cId="659480585" sldId="279"/>
            <ac:spMk id="3" creationId="{6954F7C0-FC02-812E-7930-62ADFFA11D81}"/>
          </ac:spMkLst>
        </pc:spChg>
      </pc:sldChg>
      <pc:sldChg chg="addSp delSp modSp add mod modNotesTx">
        <pc:chgData name="Shadi Abpeikar" userId="42b61823-804f-41ab-bde8-2c036b56ce2d" providerId="ADAL" clId="{58DAA8CE-7574-48FB-9232-271B21438927}" dt="2022-12-15T07:43:11.823" v="4669" actId="6549"/>
        <pc:sldMkLst>
          <pc:docMk/>
          <pc:sldMk cId="778836378" sldId="280"/>
        </pc:sldMkLst>
        <pc:spChg chg="mod">
          <ac:chgData name="Shadi Abpeikar" userId="42b61823-804f-41ab-bde8-2c036b56ce2d" providerId="ADAL" clId="{58DAA8CE-7574-48FB-9232-271B21438927}" dt="2022-12-15T00:35:08.845" v="2315" actId="20577"/>
          <ac:spMkLst>
            <pc:docMk/>
            <pc:sldMk cId="778836378" sldId="280"/>
            <ac:spMk id="2" creationId="{E1945213-897B-ED91-B1D7-EE9FA7FF5021}"/>
          </ac:spMkLst>
        </pc:spChg>
        <pc:spChg chg="del mod">
          <ac:chgData name="Shadi Abpeikar" userId="42b61823-804f-41ab-bde8-2c036b56ce2d" providerId="ADAL" clId="{58DAA8CE-7574-48FB-9232-271B21438927}" dt="2022-12-15T00:35:22.526" v="2318"/>
          <ac:spMkLst>
            <pc:docMk/>
            <pc:sldMk cId="778836378" sldId="280"/>
            <ac:spMk id="3" creationId="{6954F7C0-FC02-812E-7930-62ADFFA11D81}"/>
          </ac:spMkLst>
        </pc:spChg>
        <pc:spChg chg="add mod">
          <ac:chgData name="Shadi Abpeikar" userId="42b61823-804f-41ab-bde8-2c036b56ce2d" providerId="ADAL" clId="{58DAA8CE-7574-48FB-9232-271B21438927}" dt="2022-12-15T00:35:47.199" v="2322" actId="1076"/>
          <ac:spMkLst>
            <pc:docMk/>
            <pc:sldMk cId="778836378" sldId="280"/>
            <ac:spMk id="5" creationId="{3F9AF085-9683-8661-1263-E6827143939C}"/>
          </ac:spMkLst>
        </pc:spChg>
        <pc:picChg chg="add mod">
          <ac:chgData name="Shadi Abpeikar" userId="42b61823-804f-41ab-bde8-2c036b56ce2d" providerId="ADAL" clId="{58DAA8CE-7574-48FB-9232-271B21438927}" dt="2022-12-15T00:35:26.933" v="2320" actId="14100"/>
          <ac:picMkLst>
            <pc:docMk/>
            <pc:sldMk cId="778836378" sldId="280"/>
            <ac:picMk id="4" creationId="{6954C082-2671-4368-4AE0-4F59A2DBB61A}"/>
          </ac:picMkLst>
        </pc:picChg>
      </pc:sldChg>
      <pc:sldChg chg="addSp delSp modSp add mod modClrScheme chgLayout modNotesTx">
        <pc:chgData name="Shadi Abpeikar" userId="42b61823-804f-41ab-bde8-2c036b56ce2d" providerId="ADAL" clId="{58DAA8CE-7574-48FB-9232-271B21438927}" dt="2022-12-15T07:43:16.190" v="4670" actId="6549"/>
        <pc:sldMkLst>
          <pc:docMk/>
          <pc:sldMk cId="1558538752" sldId="281"/>
        </pc:sldMkLst>
        <pc:spChg chg="mod ord">
          <ac:chgData name="Shadi Abpeikar" userId="42b61823-804f-41ab-bde8-2c036b56ce2d" providerId="ADAL" clId="{58DAA8CE-7574-48FB-9232-271B21438927}" dt="2022-12-15T01:01:27.732" v="2386" actId="700"/>
          <ac:spMkLst>
            <pc:docMk/>
            <pc:sldMk cId="1558538752" sldId="281"/>
            <ac:spMk id="2" creationId="{E1945213-897B-ED91-B1D7-EE9FA7FF5021}"/>
          </ac:spMkLst>
        </pc:spChg>
        <pc:spChg chg="del mod">
          <ac:chgData name="Shadi Abpeikar" userId="42b61823-804f-41ab-bde8-2c036b56ce2d" providerId="ADAL" clId="{58DAA8CE-7574-48FB-9232-271B21438927}" dt="2022-12-15T01:00:58.501" v="2381" actId="22"/>
          <ac:spMkLst>
            <pc:docMk/>
            <pc:sldMk cId="1558538752" sldId="281"/>
            <ac:spMk id="3" creationId="{6954F7C0-FC02-812E-7930-62ADFFA11D81}"/>
          </ac:spMkLst>
        </pc:spChg>
        <pc:spChg chg="add del mod ord">
          <ac:chgData name="Shadi Abpeikar" userId="42b61823-804f-41ab-bde8-2c036b56ce2d" providerId="ADAL" clId="{58DAA8CE-7574-48FB-9232-271B21438927}" dt="2022-12-15T01:01:59.730" v="2393"/>
          <ac:spMkLst>
            <pc:docMk/>
            <pc:sldMk cId="1558538752" sldId="281"/>
            <ac:spMk id="6" creationId="{B3057896-F763-DF51-B98A-177472530BA5}"/>
          </ac:spMkLst>
        </pc:spChg>
        <pc:spChg chg="add mod">
          <ac:chgData name="Shadi Abpeikar" userId="42b61823-804f-41ab-bde8-2c036b56ce2d" providerId="ADAL" clId="{58DAA8CE-7574-48FB-9232-271B21438927}" dt="2022-12-15T01:03:24.962" v="2415" actId="255"/>
          <ac:spMkLst>
            <pc:docMk/>
            <pc:sldMk cId="1558538752" sldId="281"/>
            <ac:spMk id="8" creationId="{0D32D737-3C51-06CB-B8C9-47CB2FC0CB29}"/>
          </ac:spMkLst>
        </pc:spChg>
        <pc:picChg chg="add mod ord modCrop">
          <ac:chgData name="Shadi Abpeikar" userId="42b61823-804f-41ab-bde8-2c036b56ce2d" providerId="ADAL" clId="{58DAA8CE-7574-48FB-9232-271B21438927}" dt="2022-12-15T01:01:56.875" v="2391" actId="14100"/>
          <ac:picMkLst>
            <pc:docMk/>
            <pc:sldMk cId="1558538752" sldId="281"/>
            <ac:picMk id="5" creationId="{6A06BB39-4648-FCC3-A3C1-DBB86B2119E9}"/>
          </ac:picMkLst>
        </pc:picChg>
        <pc:picChg chg="add mod modCrop">
          <ac:chgData name="Shadi Abpeikar" userId="42b61823-804f-41ab-bde8-2c036b56ce2d" providerId="ADAL" clId="{58DAA8CE-7574-48FB-9232-271B21438927}" dt="2022-12-15T01:02:17.181" v="2397" actId="1076"/>
          <ac:picMkLst>
            <pc:docMk/>
            <pc:sldMk cId="1558538752" sldId="281"/>
            <ac:picMk id="7" creationId="{5CBD3306-DFF2-D905-9991-EC532BBE9426}"/>
          </ac:picMkLst>
        </pc:picChg>
      </pc:sldChg>
      <pc:sldChg chg="addSp delSp modSp add mod modClrScheme chgLayout modNotesTx">
        <pc:chgData name="Shadi Abpeikar" userId="42b61823-804f-41ab-bde8-2c036b56ce2d" providerId="ADAL" clId="{58DAA8CE-7574-48FB-9232-271B21438927}" dt="2022-12-15T07:43:20.216" v="4671" actId="6549"/>
        <pc:sldMkLst>
          <pc:docMk/>
          <pc:sldMk cId="42620409" sldId="282"/>
        </pc:sldMkLst>
        <pc:spChg chg="mod ord">
          <ac:chgData name="Shadi Abpeikar" userId="42b61823-804f-41ab-bde8-2c036b56ce2d" providerId="ADAL" clId="{58DAA8CE-7574-48FB-9232-271B21438927}" dt="2022-12-15T01:04:23.074" v="2435" actId="700"/>
          <ac:spMkLst>
            <pc:docMk/>
            <pc:sldMk cId="42620409" sldId="282"/>
            <ac:spMk id="2" creationId="{E1945213-897B-ED91-B1D7-EE9FA7FF5021}"/>
          </ac:spMkLst>
        </pc:spChg>
        <pc:spChg chg="add del mod ord">
          <ac:chgData name="Shadi Abpeikar" userId="42b61823-804f-41ab-bde8-2c036b56ce2d" providerId="ADAL" clId="{58DAA8CE-7574-48FB-9232-271B21438927}" dt="2022-12-15T01:04:23.074" v="2435" actId="700"/>
          <ac:spMkLst>
            <pc:docMk/>
            <pc:sldMk cId="42620409" sldId="282"/>
            <ac:spMk id="4" creationId="{4FCDFEAB-4C2A-2E6C-5F9B-6F3A3F6ADC35}"/>
          </ac:spMkLst>
        </pc:spChg>
        <pc:spChg chg="mod">
          <ac:chgData name="Shadi Abpeikar" userId="42b61823-804f-41ab-bde8-2c036b56ce2d" providerId="ADAL" clId="{58DAA8CE-7574-48FB-9232-271B21438927}" dt="2022-12-15T01:09:16.728" v="2673" actId="20577"/>
          <ac:spMkLst>
            <pc:docMk/>
            <pc:sldMk cId="42620409" sldId="282"/>
            <ac:spMk id="8" creationId="{0D32D737-3C51-06CB-B8C9-47CB2FC0CB29}"/>
          </ac:spMkLst>
        </pc:spChg>
        <pc:spChg chg="add del mod">
          <ac:chgData name="Shadi Abpeikar" userId="42b61823-804f-41ab-bde8-2c036b56ce2d" providerId="ADAL" clId="{58DAA8CE-7574-48FB-9232-271B21438927}" dt="2022-12-15T01:04:23.074" v="2435" actId="700"/>
          <ac:spMkLst>
            <pc:docMk/>
            <pc:sldMk cId="42620409" sldId="282"/>
            <ac:spMk id="9" creationId="{AA8864C6-3F45-131D-7F44-28948CE8B9F9}"/>
          </ac:spMkLst>
        </pc:spChg>
        <pc:spChg chg="add mod ord">
          <ac:chgData name="Shadi Abpeikar" userId="42b61823-804f-41ab-bde8-2c036b56ce2d" providerId="ADAL" clId="{58DAA8CE-7574-48FB-9232-271B21438927}" dt="2022-12-15T01:09:13.938" v="2671" actId="20577"/>
          <ac:spMkLst>
            <pc:docMk/>
            <pc:sldMk cId="42620409" sldId="282"/>
            <ac:spMk id="10" creationId="{1EB1C12F-3C4A-04A6-2339-658EC7C04BFA}"/>
          </ac:spMkLst>
        </pc:spChg>
        <pc:picChg chg="del mod">
          <ac:chgData name="Shadi Abpeikar" userId="42b61823-804f-41ab-bde8-2c036b56ce2d" providerId="ADAL" clId="{58DAA8CE-7574-48FB-9232-271B21438927}" dt="2022-12-15T01:04:13.567" v="2432" actId="478"/>
          <ac:picMkLst>
            <pc:docMk/>
            <pc:sldMk cId="42620409" sldId="282"/>
            <ac:picMk id="5" creationId="{6A06BB39-4648-FCC3-A3C1-DBB86B2119E9}"/>
          </ac:picMkLst>
        </pc:picChg>
        <pc:picChg chg="del">
          <ac:chgData name="Shadi Abpeikar" userId="42b61823-804f-41ab-bde8-2c036b56ce2d" providerId="ADAL" clId="{58DAA8CE-7574-48FB-9232-271B21438927}" dt="2022-12-15T01:04:16.030" v="2433" actId="478"/>
          <ac:picMkLst>
            <pc:docMk/>
            <pc:sldMk cId="42620409" sldId="282"/>
            <ac:picMk id="7" creationId="{5CBD3306-DFF2-D905-9991-EC532BBE9426}"/>
          </ac:picMkLst>
        </pc:picChg>
      </pc:sldChg>
      <pc:sldChg chg="addSp delSp modSp add mod modNotesTx">
        <pc:chgData name="Shadi Abpeikar" userId="42b61823-804f-41ab-bde8-2c036b56ce2d" providerId="ADAL" clId="{58DAA8CE-7574-48FB-9232-271B21438927}" dt="2022-12-15T07:43:23.791" v="4672" actId="6549"/>
        <pc:sldMkLst>
          <pc:docMk/>
          <pc:sldMk cId="3482121522" sldId="283"/>
        </pc:sldMkLst>
        <pc:spChg chg="mod">
          <ac:chgData name="Shadi Abpeikar" userId="42b61823-804f-41ab-bde8-2c036b56ce2d" providerId="ADAL" clId="{58DAA8CE-7574-48FB-9232-271B21438927}" dt="2022-12-15T01:10:55.766" v="2711" actId="1076"/>
          <ac:spMkLst>
            <pc:docMk/>
            <pc:sldMk cId="3482121522" sldId="283"/>
            <ac:spMk id="2" creationId="{E1945213-897B-ED91-B1D7-EE9FA7FF5021}"/>
          </ac:spMkLst>
        </pc:spChg>
        <pc:spChg chg="add mod">
          <ac:chgData name="Shadi Abpeikar" userId="42b61823-804f-41ab-bde8-2c036b56ce2d" providerId="ADAL" clId="{58DAA8CE-7574-48FB-9232-271B21438927}" dt="2022-12-15T01:11:19.785" v="2712"/>
          <ac:spMkLst>
            <pc:docMk/>
            <pc:sldMk cId="3482121522" sldId="283"/>
            <ac:spMk id="4" creationId="{6F021982-6DAC-D056-CC67-C64C545A6023}"/>
          </ac:spMkLst>
        </pc:spChg>
        <pc:spChg chg="del">
          <ac:chgData name="Shadi Abpeikar" userId="42b61823-804f-41ab-bde8-2c036b56ce2d" providerId="ADAL" clId="{58DAA8CE-7574-48FB-9232-271B21438927}" dt="2022-12-15T01:11:22.553" v="2713" actId="478"/>
          <ac:spMkLst>
            <pc:docMk/>
            <pc:sldMk cId="3482121522" sldId="283"/>
            <ac:spMk id="8" creationId="{0D32D737-3C51-06CB-B8C9-47CB2FC0CB29}"/>
          </ac:spMkLst>
        </pc:spChg>
        <pc:spChg chg="del mod">
          <ac:chgData name="Shadi Abpeikar" userId="42b61823-804f-41ab-bde8-2c036b56ce2d" providerId="ADAL" clId="{58DAA8CE-7574-48FB-9232-271B21438927}" dt="2022-12-15T01:10:41.430" v="2707"/>
          <ac:spMkLst>
            <pc:docMk/>
            <pc:sldMk cId="3482121522" sldId="283"/>
            <ac:spMk id="10" creationId="{1EB1C12F-3C4A-04A6-2339-658EC7C04BFA}"/>
          </ac:spMkLst>
        </pc:spChg>
        <pc:picChg chg="add mod">
          <ac:chgData name="Shadi Abpeikar" userId="42b61823-804f-41ab-bde8-2c036b56ce2d" providerId="ADAL" clId="{58DAA8CE-7574-48FB-9232-271B21438927}" dt="2022-12-15T01:10:51.373" v="2710" actId="1076"/>
          <ac:picMkLst>
            <pc:docMk/>
            <pc:sldMk cId="3482121522" sldId="283"/>
            <ac:picMk id="3" creationId="{FA2B0CB0-DA76-C285-85F4-C662B578FC6F}"/>
          </ac:picMkLst>
        </pc:picChg>
      </pc:sldChg>
      <pc:sldChg chg="addSp delSp modSp add mod modNotesTx">
        <pc:chgData name="Shadi Abpeikar" userId="42b61823-804f-41ab-bde8-2c036b56ce2d" providerId="ADAL" clId="{58DAA8CE-7574-48FB-9232-271B21438927}" dt="2022-12-15T07:43:27.242" v="4673" actId="6549"/>
        <pc:sldMkLst>
          <pc:docMk/>
          <pc:sldMk cId="1379965073" sldId="284"/>
        </pc:sldMkLst>
        <pc:spChg chg="mod">
          <ac:chgData name="Shadi Abpeikar" userId="42b61823-804f-41ab-bde8-2c036b56ce2d" providerId="ADAL" clId="{58DAA8CE-7574-48FB-9232-271B21438927}" dt="2022-12-15T01:13:01.587" v="2735" actId="6549"/>
          <ac:spMkLst>
            <pc:docMk/>
            <pc:sldMk cId="1379965073" sldId="284"/>
            <ac:spMk id="2" creationId="{E1945213-897B-ED91-B1D7-EE9FA7FF5021}"/>
          </ac:spMkLst>
        </pc:spChg>
        <pc:spChg chg="add del mod">
          <ac:chgData name="Shadi Abpeikar" userId="42b61823-804f-41ab-bde8-2c036b56ce2d" providerId="ADAL" clId="{58DAA8CE-7574-48FB-9232-271B21438927}" dt="2022-12-15T01:13:41.149" v="2741"/>
          <ac:spMkLst>
            <pc:docMk/>
            <pc:sldMk cId="1379965073" sldId="284"/>
            <ac:spMk id="6" creationId="{BDCDB8A6-4DDF-6E1B-2772-1FA4BEC826F4}"/>
          </ac:spMkLst>
        </pc:spChg>
        <pc:picChg chg="del">
          <ac:chgData name="Shadi Abpeikar" userId="42b61823-804f-41ab-bde8-2c036b56ce2d" providerId="ADAL" clId="{58DAA8CE-7574-48FB-9232-271B21438927}" dt="2022-12-15T01:13:31.267" v="2739" actId="478"/>
          <ac:picMkLst>
            <pc:docMk/>
            <pc:sldMk cId="1379965073" sldId="284"/>
            <ac:picMk id="3" creationId="{FA2B0CB0-DA76-C285-85F4-C662B578FC6F}"/>
          </ac:picMkLst>
        </pc:picChg>
        <pc:picChg chg="add mod">
          <ac:chgData name="Shadi Abpeikar" userId="42b61823-804f-41ab-bde8-2c036b56ce2d" providerId="ADAL" clId="{58DAA8CE-7574-48FB-9232-271B21438927}" dt="2022-12-15T01:13:52.724" v="2745" actId="14100"/>
          <ac:picMkLst>
            <pc:docMk/>
            <pc:sldMk cId="1379965073" sldId="284"/>
            <ac:picMk id="7" creationId="{5CEF8A25-0BE4-37D9-17BD-F98D01C3C7A2}"/>
          </ac:picMkLst>
        </pc:picChg>
      </pc:sldChg>
      <pc:sldChg chg="addSp delSp modSp add mod modNotesTx">
        <pc:chgData name="Shadi Abpeikar" userId="42b61823-804f-41ab-bde8-2c036b56ce2d" providerId="ADAL" clId="{58DAA8CE-7574-48FB-9232-271B21438927}" dt="2022-12-15T07:43:32.822" v="4674" actId="6549"/>
        <pc:sldMkLst>
          <pc:docMk/>
          <pc:sldMk cId="3888284229" sldId="285"/>
        </pc:sldMkLst>
        <pc:spChg chg="mod">
          <ac:chgData name="Shadi Abpeikar" userId="42b61823-804f-41ab-bde8-2c036b56ce2d" providerId="ADAL" clId="{58DAA8CE-7574-48FB-9232-271B21438927}" dt="2022-12-15T01:17:39.726" v="2773" actId="20577"/>
          <ac:spMkLst>
            <pc:docMk/>
            <pc:sldMk cId="3888284229" sldId="285"/>
            <ac:spMk id="2" creationId="{E1945213-897B-ED91-B1D7-EE9FA7FF5021}"/>
          </ac:spMkLst>
        </pc:spChg>
        <pc:spChg chg="del mod">
          <ac:chgData name="Shadi Abpeikar" userId="42b61823-804f-41ab-bde8-2c036b56ce2d" providerId="ADAL" clId="{58DAA8CE-7574-48FB-9232-271B21438927}" dt="2022-12-15T06:56:21.048" v="2788" actId="1032"/>
          <ac:spMkLst>
            <pc:docMk/>
            <pc:sldMk cId="3888284229" sldId="285"/>
            <ac:spMk id="3" creationId="{6954F7C0-FC02-812E-7930-62ADFFA11D81}"/>
          </ac:spMkLst>
        </pc:spChg>
        <pc:graphicFrameChg chg="add mod modGraphic">
          <ac:chgData name="Shadi Abpeikar" userId="42b61823-804f-41ab-bde8-2c036b56ce2d" providerId="ADAL" clId="{58DAA8CE-7574-48FB-9232-271B21438927}" dt="2022-12-15T06:57:03.024" v="2876" actId="20577"/>
          <ac:graphicFrameMkLst>
            <pc:docMk/>
            <pc:sldMk cId="3888284229" sldId="285"/>
            <ac:graphicFrameMk id="4" creationId="{F5AEB78C-34E3-4B7E-1269-E1B9BAFF5DDB}"/>
          </ac:graphicFrameMkLst>
        </pc:graphicFrameChg>
      </pc:sldChg>
      <pc:sldChg chg="addSp delSp modSp add mod">
        <pc:chgData name="Shadi Abpeikar" userId="42b61823-804f-41ab-bde8-2c036b56ce2d" providerId="ADAL" clId="{58DAA8CE-7574-48FB-9232-271B21438927}" dt="2022-12-15T07:13:56.038" v="3347"/>
        <pc:sldMkLst>
          <pc:docMk/>
          <pc:sldMk cId="3960925260" sldId="286"/>
        </pc:sldMkLst>
        <pc:spChg chg="mod">
          <ac:chgData name="Shadi Abpeikar" userId="42b61823-804f-41ab-bde8-2c036b56ce2d" providerId="ADAL" clId="{58DAA8CE-7574-48FB-9232-271B21438927}" dt="2022-12-15T06:51:18.384" v="2781" actId="1076"/>
          <ac:spMkLst>
            <pc:docMk/>
            <pc:sldMk cId="3960925260" sldId="286"/>
            <ac:spMk id="2" creationId="{E1945213-897B-ED91-B1D7-EE9FA7FF5021}"/>
          </ac:spMkLst>
        </pc:spChg>
        <pc:spChg chg="del mod">
          <ac:chgData name="Shadi Abpeikar" userId="42b61823-804f-41ab-bde8-2c036b56ce2d" providerId="ADAL" clId="{58DAA8CE-7574-48FB-9232-271B21438927}" dt="2022-12-15T06:51:07.394" v="2777"/>
          <ac:spMkLst>
            <pc:docMk/>
            <pc:sldMk cId="3960925260" sldId="286"/>
            <ac:spMk id="3" creationId="{6954F7C0-FC02-812E-7930-62ADFFA11D81}"/>
          </ac:spMkLst>
        </pc:spChg>
        <pc:spChg chg="add mod">
          <ac:chgData name="Shadi Abpeikar" userId="42b61823-804f-41ab-bde8-2c036b56ce2d" providerId="ADAL" clId="{58DAA8CE-7574-48FB-9232-271B21438927}" dt="2022-12-15T07:13:56.038" v="3347"/>
          <ac:spMkLst>
            <pc:docMk/>
            <pc:sldMk cId="3960925260" sldId="286"/>
            <ac:spMk id="5" creationId="{38B7D6B1-5E75-88C8-1CF9-5315E53ED6DF}"/>
          </ac:spMkLst>
        </pc:spChg>
        <pc:picChg chg="add mod">
          <ac:chgData name="Shadi Abpeikar" userId="42b61823-804f-41ab-bde8-2c036b56ce2d" providerId="ADAL" clId="{58DAA8CE-7574-48FB-9232-271B21438927}" dt="2022-12-15T06:51:26.934" v="2785" actId="1076"/>
          <ac:picMkLst>
            <pc:docMk/>
            <pc:sldMk cId="3960925260" sldId="286"/>
            <ac:picMk id="4" creationId="{AE59E93B-7791-6DFB-DD5E-4D710AA42586}"/>
          </ac:picMkLst>
        </pc:picChg>
      </pc:sldChg>
      <pc:sldChg chg="addSp modSp add mod modNotesTx">
        <pc:chgData name="Shadi Abpeikar" userId="42b61823-804f-41ab-bde8-2c036b56ce2d" providerId="ADAL" clId="{58DAA8CE-7574-48FB-9232-271B21438927}" dt="2022-12-15T07:03:12.763" v="3055" actId="20577"/>
        <pc:sldMkLst>
          <pc:docMk/>
          <pc:sldMk cId="3884689487" sldId="287"/>
        </pc:sldMkLst>
        <pc:spChg chg="mod">
          <ac:chgData name="Shadi Abpeikar" userId="42b61823-804f-41ab-bde8-2c036b56ce2d" providerId="ADAL" clId="{58DAA8CE-7574-48FB-9232-271B21438927}" dt="2022-12-15T07:03:12.763" v="3055" actId="20577"/>
          <ac:spMkLst>
            <pc:docMk/>
            <pc:sldMk cId="3884689487" sldId="287"/>
            <ac:spMk id="2" creationId="{E1945213-897B-ED91-B1D7-EE9FA7FF5021}"/>
          </ac:spMkLst>
        </pc:spChg>
        <pc:spChg chg="mod">
          <ac:chgData name="Shadi Abpeikar" userId="42b61823-804f-41ab-bde8-2c036b56ce2d" providerId="ADAL" clId="{58DAA8CE-7574-48FB-9232-271B21438927}" dt="2022-12-15T07:02:37.767" v="3048" actId="5793"/>
          <ac:spMkLst>
            <pc:docMk/>
            <pc:sldMk cId="3884689487" sldId="287"/>
            <ac:spMk id="3" creationId="{6954F7C0-FC02-812E-7930-62ADFFA11D81}"/>
          </ac:spMkLst>
        </pc:spChg>
        <pc:spChg chg="add mod">
          <ac:chgData name="Shadi Abpeikar" userId="42b61823-804f-41ab-bde8-2c036b56ce2d" providerId="ADAL" clId="{58DAA8CE-7574-48FB-9232-271B21438927}" dt="2022-12-15T07:03:05.079" v="3054" actId="1076"/>
          <ac:spMkLst>
            <pc:docMk/>
            <pc:sldMk cId="3884689487" sldId="287"/>
            <ac:spMk id="4" creationId="{CB51E07D-FCFC-8385-C8EF-03FB53B9AEB8}"/>
          </ac:spMkLst>
        </pc:spChg>
      </pc:sldChg>
      <pc:sldChg chg="modSp add mod">
        <pc:chgData name="Shadi Abpeikar" userId="42b61823-804f-41ab-bde8-2c036b56ce2d" providerId="ADAL" clId="{58DAA8CE-7574-48FB-9232-271B21438927}" dt="2022-12-15T07:11:23.699" v="3335" actId="5793"/>
        <pc:sldMkLst>
          <pc:docMk/>
          <pc:sldMk cId="1244418925" sldId="288"/>
        </pc:sldMkLst>
        <pc:spChg chg="mod">
          <ac:chgData name="Shadi Abpeikar" userId="42b61823-804f-41ab-bde8-2c036b56ce2d" providerId="ADAL" clId="{58DAA8CE-7574-48FB-9232-271B21438927}" dt="2022-12-15T07:07:00.188" v="3095" actId="20577"/>
          <ac:spMkLst>
            <pc:docMk/>
            <pc:sldMk cId="1244418925" sldId="288"/>
            <ac:spMk id="2" creationId="{E1945213-897B-ED91-B1D7-EE9FA7FF5021}"/>
          </ac:spMkLst>
        </pc:spChg>
        <pc:spChg chg="mod">
          <ac:chgData name="Shadi Abpeikar" userId="42b61823-804f-41ab-bde8-2c036b56ce2d" providerId="ADAL" clId="{58DAA8CE-7574-48FB-9232-271B21438927}" dt="2022-12-15T07:11:23.699" v="3335" actId="5793"/>
          <ac:spMkLst>
            <pc:docMk/>
            <pc:sldMk cId="1244418925" sldId="288"/>
            <ac:spMk id="3" creationId="{6954F7C0-FC02-812E-7930-62ADFFA11D81}"/>
          </ac:spMkLst>
        </pc:spChg>
      </pc:sldChg>
      <pc:sldChg chg="addSp delSp modSp add mod modNotesTx">
        <pc:chgData name="Shadi Abpeikar" userId="42b61823-804f-41ab-bde8-2c036b56ce2d" providerId="ADAL" clId="{58DAA8CE-7574-48FB-9232-271B21438927}" dt="2022-12-15T07:43:39.149" v="4675" actId="6549"/>
        <pc:sldMkLst>
          <pc:docMk/>
          <pc:sldMk cId="298099160" sldId="289"/>
        </pc:sldMkLst>
        <pc:spChg chg="del mod">
          <ac:chgData name="Shadi Abpeikar" userId="42b61823-804f-41ab-bde8-2c036b56ce2d" providerId="ADAL" clId="{58DAA8CE-7574-48FB-9232-271B21438927}" dt="2022-12-15T07:13:05.538" v="3340" actId="22"/>
          <ac:spMkLst>
            <pc:docMk/>
            <pc:sldMk cId="298099160" sldId="289"/>
            <ac:spMk id="3" creationId="{6954F7C0-FC02-812E-7930-62ADFFA11D81}"/>
          </ac:spMkLst>
        </pc:spChg>
        <pc:spChg chg="add mod">
          <ac:chgData name="Shadi Abpeikar" userId="42b61823-804f-41ab-bde8-2c036b56ce2d" providerId="ADAL" clId="{58DAA8CE-7574-48FB-9232-271B21438927}" dt="2022-12-15T07:14:04.185" v="3349" actId="1076"/>
          <ac:spMkLst>
            <pc:docMk/>
            <pc:sldMk cId="298099160" sldId="289"/>
            <ac:spMk id="6" creationId="{484DC98E-AAC0-F6EE-6573-A94608D0791A}"/>
          </ac:spMkLst>
        </pc:spChg>
        <pc:picChg chg="add mod ord">
          <ac:chgData name="Shadi Abpeikar" userId="42b61823-804f-41ab-bde8-2c036b56ce2d" providerId="ADAL" clId="{58DAA8CE-7574-48FB-9232-271B21438927}" dt="2022-12-15T07:13:13.236" v="3343" actId="1076"/>
          <ac:picMkLst>
            <pc:docMk/>
            <pc:sldMk cId="298099160" sldId="289"/>
            <ac:picMk id="5" creationId="{0005CC1D-73B7-D0BE-82C1-BEAF0D293F93}"/>
          </ac:picMkLst>
        </pc:picChg>
      </pc:sldChg>
      <pc:sldChg chg="addSp delSp modSp add mod modNotesTx">
        <pc:chgData name="Shadi Abpeikar" userId="42b61823-804f-41ab-bde8-2c036b56ce2d" providerId="ADAL" clId="{58DAA8CE-7574-48FB-9232-271B21438927}" dt="2022-12-15T07:43:42.481" v="4676" actId="6549"/>
        <pc:sldMkLst>
          <pc:docMk/>
          <pc:sldMk cId="2868918105" sldId="290"/>
        </pc:sldMkLst>
        <pc:spChg chg="add del">
          <ac:chgData name="Shadi Abpeikar" userId="42b61823-804f-41ab-bde8-2c036b56ce2d" providerId="ADAL" clId="{58DAA8CE-7574-48FB-9232-271B21438927}" dt="2022-12-15T07:16:49.195" v="3371" actId="478"/>
          <ac:spMkLst>
            <pc:docMk/>
            <pc:sldMk cId="2868918105" sldId="290"/>
            <ac:spMk id="2" creationId="{E1945213-897B-ED91-B1D7-EE9FA7FF5021}"/>
          </ac:spMkLst>
        </pc:spChg>
        <pc:spChg chg="add mod">
          <ac:chgData name="Shadi Abpeikar" userId="42b61823-804f-41ab-bde8-2c036b56ce2d" providerId="ADAL" clId="{58DAA8CE-7574-48FB-9232-271B21438927}" dt="2022-12-15T07:14:09.570" v="3351" actId="1076"/>
          <ac:spMkLst>
            <pc:docMk/>
            <pc:sldMk cId="2868918105" sldId="290"/>
            <ac:spMk id="3" creationId="{951B1F2B-6F36-0774-76BD-E7285523E22E}"/>
          </ac:spMkLst>
        </pc:spChg>
        <pc:spChg chg="add del mod">
          <ac:chgData name="Shadi Abpeikar" userId="42b61823-804f-41ab-bde8-2c036b56ce2d" providerId="ADAL" clId="{58DAA8CE-7574-48FB-9232-271B21438927}" dt="2022-12-15T07:15:00.325" v="3354"/>
          <ac:spMkLst>
            <pc:docMk/>
            <pc:sldMk cId="2868918105" sldId="290"/>
            <ac:spMk id="6" creationId="{F5615581-CE85-80A1-A9B6-D3667B94CC15}"/>
          </ac:spMkLst>
        </pc:spChg>
        <pc:spChg chg="add del mod">
          <ac:chgData name="Shadi Abpeikar" userId="42b61823-804f-41ab-bde8-2c036b56ce2d" providerId="ADAL" clId="{58DAA8CE-7574-48FB-9232-271B21438927}" dt="2022-12-15T07:16:49.195" v="3371" actId="478"/>
          <ac:spMkLst>
            <pc:docMk/>
            <pc:sldMk cId="2868918105" sldId="290"/>
            <ac:spMk id="9" creationId="{8520C9D7-2381-B11B-98FA-FF4FC81318B8}"/>
          </ac:spMkLst>
        </pc:spChg>
        <pc:spChg chg="add del mod">
          <ac:chgData name="Shadi Abpeikar" userId="42b61823-804f-41ab-bde8-2c036b56ce2d" providerId="ADAL" clId="{58DAA8CE-7574-48FB-9232-271B21438927}" dt="2022-12-15T07:16:53.590" v="3375"/>
          <ac:spMkLst>
            <pc:docMk/>
            <pc:sldMk cId="2868918105" sldId="290"/>
            <ac:spMk id="11" creationId="{59B2E13A-CE0E-6063-846E-A7235B1AA17D}"/>
          </ac:spMkLst>
        </pc:spChg>
        <pc:picChg chg="del">
          <ac:chgData name="Shadi Abpeikar" userId="42b61823-804f-41ab-bde8-2c036b56ce2d" providerId="ADAL" clId="{58DAA8CE-7574-48FB-9232-271B21438927}" dt="2022-12-15T07:14:11.431" v="3352" actId="478"/>
          <ac:picMkLst>
            <pc:docMk/>
            <pc:sldMk cId="2868918105" sldId="290"/>
            <ac:picMk id="5" creationId="{0005CC1D-73B7-D0BE-82C1-BEAF0D293F93}"/>
          </ac:picMkLst>
        </pc:picChg>
        <pc:picChg chg="add del mod">
          <ac:chgData name="Shadi Abpeikar" userId="42b61823-804f-41ab-bde8-2c036b56ce2d" providerId="ADAL" clId="{58DAA8CE-7574-48FB-9232-271B21438927}" dt="2022-12-15T07:16:51.159" v="3373" actId="478"/>
          <ac:picMkLst>
            <pc:docMk/>
            <pc:sldMk cId="2868918105" sldId="290"/>
            <ac:picMk id="7" creationId="{8D86F659-12B6-2931-8F38-A3A6887C93DF}"/>
          </ac:picMkLst>
        </pc:picChg>
        <pc:picChg chg="add mod">
          <ac:chgData name="Shadi Abpeikar" userId="42b61823-804f-41ab-bde8-2c036b56ce2d" providerId="ADAL" clId="{58DAA8CE-7574-48FB-9232-271B21438927}" dt="2022-12-15T07:16:58.562" v="3377" actId="14100"/>
          <ac:picMkLst>
            <pc:docMk/>
            <pc:sldMk cId="2868918105" sldId="290"/>
            <ac:picMk id="12" creationId="{CF11EDD7-3E6D-790E-C62F-2774A682629F}"/>
          </ac:picMkLst>
        </pc:picChg>
      </pc:sldChg>
      <pc:sldChg chg="addSp delSp modSp add mod modNotesTx">
        <pc:chgData name="Shadi Abpeikar" userId="42b61823-804f-41ab-bde8-2c036b56ce2d" providerId="ADAL" clId="{58DAA8CE-7574-48FB-9232-271B21438927}" dt="2022-12-15T07:27:47.934" v="4024" actId="20577"/>
        <pc:sldMkLst>
          <pc:docMk/>
          <pc:sldMk cId="4182537070" sldId="291"/>
        </pc:sldMkLst>
        <pc:spChg chg="mod">
          <ac:chgData name="Shadi Abpeikar" userId="42b61823-804f-41ab-bde8-2c036b56ce2d" providerId="ADAL" clId="{58DAA8CE-7574-48FB-9232-271B21438927}" dt="2022-12-15T07:22:07.140" v="3542" actId="6549"/>
          <ac:spMkLst>
            <pc:docMk/>
            <pc:sldMk cId="4182537070" sldId="291"/>
            <ac:spMk id="2" creationId="{E1945213-897B-ED91-B1D7-EE9FA7FF5021}"/>
          </ac:spMkLst>
        </pc:spChg>
        <pc:spChg chg="mod">
          <ac:chgData name="Shadi Abpeikar" userId="42b61823-804f-41ab-bde8-2c036b56ce2d" providerId="ADAL" clId="{58DAA8CE-7574-48FB-9232-271B21438927}" dt="2022-12-15T07:27:47.934" v="4024" actId="20577"/>
          <ac:spMkLst>
            <pc:docMk/>
            <pc:sldMk cId="4182537070" sldId="291"/>
            <ac:spMk id="3" creationId="{951B1F2B-6F36-0774-76BD-E7285523E22E}"/>
          </ac:spMkLst>
        </pc:spChg>
        <pc:spChg chg="add mod">
          <ac:chgData name="Shadi Abpeikar" userId="42b61823-804f-41ab-bde8-2c036b56ce2d" providerId="ADAL" clId="{58DAA8CE-7574-48FB-9232-271B21438927}" dt="2022-12-15T07:26:22.866" v="4007" actId="20577"/>
          <ac:spMkLst>
            <pc:docMk/>
            <pc:sldMk cId="4182537070" sldId="291"/>
            <ac:spMk id="5" creationId="{B45FC6C8-EA75-C15C-D0CE-23704FED5118}"/>
          </ac:spMkLst>
        </pc:spChg>
        <pc:spChg chg="add del mod">
          <ac:chgData name="Shadi Abpeikar" userId="42b61823-804f-41ab-bde8-2c036b56ce2d" providerId="ADAL" clId="{58DAA8CE-7574-48FB-9232-271B21438927}" dt="2022-12-15T07:27:27.499" v="4009"/>
          <ac:spMkLst>
            <pc:docMk/>
            <pc:sldMk cId="4182537070" sldId="291"/>
            <ac:spMk id="7" creationId="{66E87390-399C-C1A7-EC31-635659FE2ED3}"/>
          </ac:spMkLst>
        </pc:spChg>
        <pc:graphicFrameChg chg="add del mod">
          <ac:chgData name="Shadi Abpeikar" userId="42b61823-804f-41ab-bde8-2c036b56ce2d" providerId="ADAL" clId="{58DAA8CE-7574-48FB-9232-271B21438927}" dt="2022-12-15T07:27:27.499" v="4009"/>
          <ac:graphicFrameMkLst>
            <pc:docMk/>
            <pc:sldMk cId="4182537070" sldId="291"/>
            <ac:graphicFrameMk id="6" creationId="{0F55C2EF-7173-9334-E9AD-026830644AB8}"/>
          </ac:graphicFrameMkLst>
        </pc:graphicFrameChg>
        <pc:picChg chg="del mod">
          <ac:chgData name="Shadi Abpeikar" userId="42b61823-804f-41ab-bde8-2c036b56ce2d" providerId="ADAL" clId="{58DAA8CE-7574-48FB-9232-271B21438927}" dt="2022-12-15T07:20:28.417" v="3441" actId="478"/>
          <ac:picMkLst>
            <pc:docMk/>
            <pc:sldMk cId="4182537070" sldId="291"/>
            <ac:picMk id="12" creationId="{CF11EDD7-3E6D-790E-C62F-2774A682629F}"/>
          </ac:picMkLst>
        </pc:picChg>
      </pc:sldChg>
      <pc:sldChg chg="addSp delSp modSp add mod">
        <pc:chgData name="Shadi Abpeikar" userId="42b61823-804f-41ab-bde8-2c036b56ce2d" providerId="ADAL" clId="{58DAA8CE-7574-48FB-9232-271B21438927}" dt="2022-12-15T07:30:59.402" v="4054"/>
        <pc:sldMkLst>
          <pc:docMk/>
          <pc:sldMk cId="151354852" sldId="292"/>
        </pc:sldMkLst>
        <pc:spChg chg="del mod">
          <ac:chgData name="Shadi Abpeikar" userId="42b61823-804f-41ab-bde8-2c036b56ce2d" providerId="ADAL" clId="{58DAA8CE-7574-48FB-9232-271B21438927}" dt="2022-12-15T07:28:23.676" v="4028"/>
          <ac:spMkLst>
            <pc:docMk/>
            <pc:sldMk cId="151354852" sldId="292"/>
            <ac:spMk id="5" creationId="{B45FC6C8-EA75-C15C-D0CE-23704FED5118}"/>
          </ac:spMkLst>
        </pc:spChg>
        <pc:spChg chg="add del mod">
          <ac:chgData name="Shadi Abpeikar" userId="42b61823-804f-41ab-bde8-2c036b56ce2d" providerId="ADAL" clId="{58DAA8CE-7574-48FB-9232-271B21438927}" dt="2022-12-15T07:28:43.096" v="4031"/>
          <ac:spMkLst>
            <pc:docMk/>
            <pc:sldMk cId="151354852" sldId="292"/>
            <ac:spMk id="7" creationId="{41BA1842-DB09-115F-83BF-5E5F437F5AA8}"/>
          </ac:spMkLst>
        </pc:spChg>
        <pc:spChg chg="add del mod">
          <ac:chgData name="Shadi Abpeikar" userId="42b61823-804f-41ab-bde8-2c036b56ce2d" providerId="ADAL" clId="{58DAA8CE-7574-48FB-9232-271B21438927}" dt="2022-12-15T07:29:41.203" v="4037"/>
          <ac:spMkLst>
            <pc:docMk/>
            <pc:sldMk cId="151354852" sldId="292"/>
            <ac:spMk id="10" creationId="{4630808F-5D9B-4B15-D59B-9408B4D9A5BE}"/>
          </ac:spMkLst>
        </pc:spChg>
        <pc:picChg chg="add del mod">
          <ac:chgData name="Shadi Abpeikar" userId="42b61823-804f-41ab-bde8-2c036b56ce2d" providerId="ADAL" clId="{58DAA8CE-7574-48FB-9232-271B21438927}" dt="2022-12-15T07:28:25.476" v="4029" actId="478"/>
          <ac:picMkLst>
            <pc:docMk/>
            <pc:sldMk cId="151354852" sldId="292"/>
            <ac:picMk id="4" creationId="{0E8A6BD5-B3A3-4926-9EF2-B59091112C84}"/>
          </ac:picMkLst>
        </pc:picChg>
        <pc:picChg chg="add del mod">
          <ac:chgData name="Shadi Abpeikar" userId="42b61823-804f-41ab-bde8-2c036b56ce2d" providerId="ADAL" clId="{58DAA8CE-7574-48FB-9232-271B21438927}" dt="2022-12-15T07:29:16.249" v="4035" actId="478"/>
          <ac:picMkLst>
            <pc:docMk/>
            <pc:sldMk cId="151354852" sldId="292"/>
            <ac:picMk id="8" creationId="{EE541ABD-9FA5-47A9-BF14-41AC3E39FB0F}"/>
          </ac:picMkLst>
        </pc:picChg>
        <pc:picChg chg="add mod">
          <ac:chgData name="Shadi Abpeikar" userId="42b61823-804f-41ab-bde8-2c036b56ce2d" providerId="ADAL" clId="{58DAA8CE-7574-48FB-9232-271B21438927}" dt="2022-12-15T07:29:46.223" v="4039" actId="14100"/>
          <ac:picMkLst>
            <pc:docMk/>
            <pc:sldMk cId="151354852" sldId="292"/>
            <ac:picMk id="11" creationId="{FB54FCEC-82AF-053D-B477-EC7B63BF15D1}"/>
          </ac:picMkLst>
        </pc:picChg>
        <pc:picChg chg="add del mod">
          <ac:chgData name="Shadi Abpeikar" userId="42b61823-804f-41ab-bde8-2c036b56ce2d" providerId="ADAL" clId="{58DAA8CE-7574-48FB-9232-271B21438927}" dt="2022-12-15T07:30:55.521" v="4052"/>
          <ac:picMkLst>
            <pc:docMk/>
            <pc:sldMk cId="151354852" sldId="292"/>
            <ac:picMk id="12" creationId="{CC68FD9E-E702-4A55-4622-612B18911061}"/>
          </ac:picMkLst>
        </pc:picChg>
        <pc:picChg chg="add del mod">
          <ac:chgData name="Shadi Abpeikar" userId="42b61823-804f-41ab-bde8-2c036b56ce2d" providerId="ADAL" clId="{58DAA8CE-7574-48FB-9232-271B21438927}" dt="2022-12-15T07:30:59.402" v="4054"/>
          <ac:picMkLst>
            <pc:docMk/>
            <pc:sldMk cId="151354852" sldId="292"/>
            <ac:picMk id="13" creationId="{6A029EC9-5D24-71C7-3F42-F333E8E31505}"/>
          </ac:picMkLst>
        </pc:picChg>
      </pc:sldChg>
      <pc:sldChg chg="addSp delSp modSp add mod">
        <pc:chgData name="Shadi Abpeikar" userId="42b61823-804f-41ab-bde8-2c036b56ce2d" providerId="ADAL" clId="{58DAA8CE-7574-48FB-9232-271B21438927}" dt="2022-12-15T07:30:39.117" v="4046" actId="1076"/>
        <pc:sldMkLst>
          <pc:docMk/>
          <pc:sldMk cId="338819900" sldId="293"/>
        </pc:sldMkLst>
        <pc:spChg chg="add del mod">
          <ac:chgData name="Shadi Abpeikar" userId="42b61823-804f-41ab-bde8-2c036b56ce2d" providerId="ADAL" clId="{58DAA8CE-7574-48FB-9232-271B21438927}" dt="2022-12-15T07:30:31.099" v="4043"/>
          <ac:spMkLst>
            <pc:docMk/>
            <pc:sldMk cId="338819900" sldId="293"/>
            <ac:spMk id="5" creationId="{2E6E4529-D0CC-2013-771D-3D231A4C0775}"/>
          </ac:spMkLst>
        </pc:spChg>
        <pc:picChg chg="add mod">
          <ac:chgData name="Shadi Abpeikar" userId="42b61823-804f-41ab-bde8-2c036b56ce2d" providerId="ADAL" clId="{58DAA8CE-7574-48FB-9232-271B21438927}" dt="2022-12-15T07:30:39.117" v="4046" actId="1076"/>
          <ac:picMkLst>
            <pc:docMk/>
            <pc:sldMk cId="338819900" sldId="293"/>
            <ac:picMk id="6" creationId="{A96E7EB0-40CD-901B-B270-D5AC9ECD15D8}"/>
          </ac:picMkLst>
        </pc:picChg>
        <pc:picChg chg="del">
          <ac:chgData name="Shadi Abpeikar" userId="42b61823-804f-41ab-bde8-2c036b56ce2d" providerId="ADAL" clId="{58DAA8CE-7574-48FB-9232-271B21438927}" dt="2022-12-15T07:30:25.853" v="4041" actId="478"/>
          <ac:picMkLst>
            <pc:docMk/>
            <pc:sldMk cId="338819900" sldId="293"/>
            <ac:picMk id="11" creationId="{FB54FCEC-82AF-053D-B477-EC7B63BF15D1}"/>
          </ac:picMkLst>
        </pc:picChg>
      </pc:sldChg>
      <pc:sldChg chg="addSp delSp modSp add mod">
        <pc:chgData name="Shadi Abpeikar" userId="42b61823-804f-41ab-bde8-2c036b56ce2d" providerId="ADAL" clId="{58DAA8CE-7574-48FB-9232-271B21438927}" dt="2022-12-15T07:34:57.876" v="4407" actId="20577"/>
        <pc:sldMkLst>
          <pc:docMk/>
          <pc:sldMk cId="3096062475" sldId="294"/>
        </pc:sldMkLst>
        <pc:spChg chg="add mod">
          <ac:chgData name="Shadi Abpeikar" userId="42b61823-804f-41ab-bde8-2c036b56ce2d" providerId="ADAL" clId="{58DAA8CE-7574-48FB-9232-271B21438927}" dt="2022-12-15T07:34:57.876" v="4407" actId="20577"/>
          <ac:spMkLst>
            <pc:docMk/>
            <pc:sldMk cId="3096062475" sldId="294"/>
            <ac:spMk id="5" creationId="{98F9A276-110D-A676-DC4A-1FFC2BE6BA2D}"/>
          </ac:spMkLst>
        </pc:spChg>
        <pc:picChg chg="del">
          <ac:chgData name="Shadi Abpeikar" userId="42b61823-804f-41ab-bde8-2c036b56ce2d" providerId="ADAL" clId="{58DAA8CE-7574-48FB-9232-271B21438927}" dt="2022-12-15T07:31:04.915" v="4056" actId="478"/>
          <ac:picMkLst>
            <pc:docMk/>
            <pc:sldMk cId="3096062475" sldId="294"/>
            <ac:picMk id="6" creationId="{A96E7EB0-40CD-901B-B270-D5AC9ECD15D8}"/>
          </ac:picMkLst>
        </pc:picChg>
      </pc:sldChg>
      <pc:sldChg chg="addSp delSp modSp add mod modAnim">
        <pc:chgData name="Shadi Abpeikar" userId="42b61823-804f-41ab-bde8-2c036b56ce2d" providerId="ADAL" clId="{58DAA8CE-7574-48FB-9232-271B21438927}" dt="2022-12-15T07:37:14.284" v="4472" actId="1076"/>
        <pc:sldMkLst>
          <pc:docMk/>
          <pc:sldMk cId="2595084065" sldId="295"/>
        </pc:sldMkLst>
        <pc:spChg chg="mod">
          <ac:chgData name="Shadi Abpeikar" userId="42b61823-804f-41ab-bde8-2c036b56ce2d" providerId="ADAL" clId="{58DAA8CE-7574-48FB-9232-271B21438927}" dt="2022-12-15T07:35:50.541" v="4462" actId="20577"/>
          <ac:spMkLst>
            <pc:docMk/>
            <pc:sldMk cId="2595084065" sldId="295"/>
            <ac:spMk id="2" creationId="{E1945213-897B-ED91-B1D7-EE9FA7FF5021}"/>
          </ac:spMkLst>
        </pc:spChg>
        <pc:spChg chg="add del mod">
          <ac:chgData name="Shadi Abpeikar" userId="42b61823-804f-41ab-bde8-2c036b56ce2d" providerId="ADAL" clId="{58DAA8CE-7574-48FB-9232-271B21438927}" dt="2022-12-15T07:36:57.723" v="4466"/>
          <ac:spMkLst>
            <pc:docMk/>
            <pc:sldMk cId="2595084065" sldId="295"/>
            <ac:spMk id="5" creationId="{E7D0FA55-F153-FC6F-56AF-5EA6FE7A4DF9}"/>
          </ac:spMkLst>
        </pc:spChg>
        <pc:picChg chg="del mod">
          <ac:chgData name="Shadi Abpeikar" userId="42b61823-804f-41ab-bde8-2c036b56ce2d" providerId="ADAL" clId="{58DAA8CE-7574-48FB-9232-271B21438927}" dt="2022-12-15T07:35:53.595" v="4464" actId="478"/>
          <ac:picMkLst>
            <pc:docMk/>
            <pc:sldMk cId="2595084065" sldId="295"/>
            <ac:picMk id="6" creationId="{A96E7EB0-40CD-901B-B270-D5AC9ECD15D8}"/>
          </ac:picMkLst>
        </pc:picChg>
        <pc:picChg chg="add mod">
          <ac:chgData name="Shadi Abpeikar" userId="42b61823-804f-41ab-bde8-2c036b56ce2d" providerId="ADAL" clId="{58DAA8CE-7574-48FB-9232-271B21438927}" dt="2022-12-15T07:37:14.284" v="4472" actId="1076"/>
          <ac:picMkLst>
            <pc:docMk/>
            <pc:sldMk cId="2595084065" sldId="295"/>
            <ac:picMk id="7" creationId="{04750E55-AB2E-EDCA-1518-D688BC6031AE}"/>
          </ac:picMkLst>
        </pc:picChg>
      </pc:sldChg>
      <pc:sldChg chg="addSp delSp modSp add mod delAnim modAnim">
        <pc:chgData name="Shadi Abpeikar" userId="42b61823-804f-41ab-bde8-2c036b56ce2d" providerId="ADAL" clId="{58DAA8CE-7574-48FB-9232-271B21438927}" dt="2022-12-15T07:38:09.388" v="4475"/>
        <pc:sldMkLst>
          <pc:docMk/>
          <pc:sldMk cId="2616805682" sldId="296"/>
        </pc:sldMkLst>
        <pc:spChg chg="add del mod">
          <ac:chgData name="Shadi Abpeikar" userId="42b61823-804f-41ab-bde8-2c036b56ce2d" providerId="ADAL" clId="{58DAA8CE-7574-48FB-9232-271B21438927}" dt="2022-12-15T07:38:09.388" v="4475"/>
          <ac:spMkLst>
            <pc:docMk/>
            <pc:sldMk cId="2616805682" sldId="296"/>
            <ac:spMk id="5" creationId="{EC96E797-9D73-C3D6-F07F-5663416063E8}"/>
          </ac:spMkLst>
        </pc:spChg>
        <pc:picChg chg="add mod">
          <ac:chgData name="Shadi Abpeikar" userId="42b61823-804f-41ab-bde8-2c036b56ce2d" providerId="ADAL" clId="{58DAA8CE-7574-48FB-9232-271B21438927}" dt="2022-12-15T07:38:09.388" v="4475"/>
          <ac:picMkLst>
            <pc:docMk/>
            <pc:sldMk cId="2616805682" sldId="296"/>
            <ac:picMk id="6" creationId="{4922CE5B-28FD-5610-2B4E-2B81556D4C70}"/>
          </ac:picMkLst>
        </pc:picChg>
        <pc:picChg chg="del">
          <ac:chgData name="Shadi Abpeikar" userId="42b61823-804f-41ab-bde8-2c036b56ce2d" providerId="ADAL" clId="{58DAA8CE-7574-48FB-9232-271B21438927}" dt="2022-12-15T07:37:55.023" v="4474" actId="478"/>
          <ac:picMkLst>
            <pc:docMk/>
            <pc:sldMk cId="2616805682" sldId="296"/>
            <ac:picMk id="7" creationId="{04750E55-AB2E-EDCA-1518-D688BC6031AE}"/>
          </ac:picMkLst>
        </pc:picChg>
      </pc:sldChg>
    </pc:docChg>
  </pc:docChgLst>
  <pc:docChgLst>
    <pc:chgData name="Kathryn Kasmarik" userId="77a71907-061f-4523-9a29-02bae956a0cb" providerId="ADAL" clId="{F2E28CE7-A31F-4737-BAB9-D4C77558C781}"/>
    <pc:docChg chg="undo custSel addSld delSld modSld">
      <pc:chgData name="Kathryn Kasmarik" userId="77a71907-061f-4523-9a29-02bae956a0cb" providerId="ADAL" clId="{F2E28CE7-A31F-4737-BAB9-D4C77558C781}" dt="2022-07-06T00:21:28.565" v="3516" actId="20577"/>
      <pc:docMkLst>
        <pc:docMk/>
      </pc:docMkLst>
      <pc:sldChg chg="modSp new mod">
        <pc:chgData name="Kathryn Kasmarik" userId="77a71907-061f-4523-9a29-02bae956a0cb" providerId="ADAL" clId="{F2E28CE7-A31F-4737-BAB9-D4C77558C781}" dt="2022-07-03T23:47:36.305" v="419" actId="20577"/>
        <pc:sldMkLst>
          <pc:docMk/>
          <pc:sldMk cId="457073294" sldId="256"/>
        </pc:sldMkLst>
        <pc:spChg chg="mod">
          <ac:chgData name="Kathryn Kasmarik" userId="77a71907-061f-4523-9a29-02bae956a0cb" providerId="ADAL" clId="{F2E28CE7-A31F-4737-BAB9-D4C77558C781}" dt="2022-07-03T23:43:02.695" v="46" actId="20577"/>
          <ac:spMkLst>
            <pc:docMk/>
            <pc:sldMk cId="457073294" sldId="256"/>
            <ac:spMk id="2" creationId="{13F998D1-9EDF-6A11-27E0-EB81D577741F}"/>
          </ac:spMkLst>
        </pc:spChg>
        <pc:spChg chg="mod">
          <ac:chgData name="Kathryn Kasmarik" userId="77a71907-061f-4523-9a29-02bae956a0cb" providerId="ADAL" clId="{F2E28CE7-A31F-4737-BAB9-D4C77558C781}" dt="2022-07-03T23:47:36.305" v="419" actId="20577"/>
          <ac:spMkLst>
            <pc:docMk/>
            <pc:sldMk cId="457073294" sldId="256"/>
            <ac:spMk id="3" creationId="{1B26CD39-C1BE-B4A0-6D9F-EDAECFD864A1}"/>
          </ac:spMkLst>
        </pc:spChg>
      </pc:sldChg>
      <pc:sldChg chg="modSp new mod">
        <pc:chgData name="Kathryn Kasmarik" userId="77a71907-061f-4523-9a29-02bae956a0cb" providerId="ADAL" clId="{F2E28CE7-A31F-4737-BAB9-D4C77558C781}" dt="2022-07-04T04:50:42.666" v="2982" actId="20577"/>
        <pc:sldMkLst>
          <pc:docMk/>
          <pc:sldMk cId="2746385461" sldId="257"/>
        </pc:sldMkLst>
        <pc:spChg chg="mod">
          <ac:chgData name="Kathryn Kasmarik" userId="77a71907-061f-4523-9a29-02bae956a0cb" providerId="ADAL" clId="{F2E28CE7-A31F-4737-BAB9-D4C77558C781}" dt="2022-07-03T23:44:16.576" v="151" actId="20577"/>
          <ac:spMkLst>
            <pc:docMk/>
            <pc:sldMk cId="2746385461" sldId="257"/>
            <ac:spMk id="2" creationId="{E1945213-897B-ED91-B1D7-EE9FA7FF5021}"/>
          </ac:spMkLst>
        </pc:spChg>
        <pc:spChg chg="mod">
          <ac:chgData name="Kathryn Kasmarik" userId="77a71907-061f-4523-9a29-02bae956a0cb" providerId="ADAL" clId="{F2E28CE7-A31F-4737-BAB9-D4C77558C781}" dt="2022-07-04T04:50:42.666" v="2982" actId="20577"/>
          <ac:spMkLst>
            <pc:docMk/>
            <pc:sldMk cId="2746385461" sldId="257"/>
            <ac:spMk id="3" creationId="{6954F7C0-FC02-812E-7930-62ADFFA11D81}"/>
          </ac:spMkLst>
        </pc:spChg>
      </pc:sldChg>
      <pc:sldChg chg="add">
        <pc:chgData name="Kathryn Kasmarik" userId="77a71907-061f-4523-9a29-02bae956a0cb" providerId="ADAL" clId="{F2E28CE7-A31F-4737-BAB9-D4C77558C781}" dt="2022-07-03T23:49:04.006" v="448"/>
        <pc:sldMkLst>
          <pc:docMk/>
          <pc:sldMk cId="374119698" sldId="258"/>
        </pc:sldMkLst>
      </pc:sldChg>
      <pc:sldChg chg="addSp modSp add mod">
        <pc:chgData name="Kathryn Kasmarik" userId="77a71907-061f-4523-9a29-02bae956a0cb" providerId="ADAL" clId="{F2E28CE7-A31F-4737-BAB9-D4C77558C781}" dt="2022-07-03T23:53:48.652" v="579" actId="14100"/>
        <pc:sldMkLst>
          <pc:docMk/>
          <pc:sldMk cId="3348606709" sldId="259"/>
        </pc:sldMkLst>
        <pc:spChg chg="mod">
          <ac:chgData name="Kathryn Kasmarik" userId="77a71907-061f-4523-9a29-02bae956a0cb" providerId="ADAL" clId="{F2E28CE7-A31F-4737-BAB9-D4C77558C781}" dt="2022-07-03T23:49:11.552" v="458" actId="20577"/>
          <ac:spMkLst>
            <pc:docMk/>
            <pc:sldMk cId="3348606709" sldId="259"/>
            <ac:spMk id="2" creationId="{ABCC0072-7813-7920-7CF8-8D7783E510F8}"/>
          </ac:spMkLst>
        </pc:spChg>
        <pc:spChg chg="mod">
          <ac:chgData name="Kathryn Kasmarik" userId="77a71907-061f-4523-9a29-02bae956a0cb" providerId="ADAL" clId="{F2E28CE7-A31F-4737-BAB9-D4C77558C781}" dt="2022-07-03T23:52:09.256" v="529" actId="313"/>
          <ac:spMkLst>
            <pc:docMk/>
            <pc:sldMk cId="3348606709" sldId="259"/>
            <ac:spMk id="3" creationId="{B5AD2521-1143-DD99-7DDE-CEDC5267C49B}"/>
          </ac:spMkLst>
        </pc:spChg>
        <pc:spChg chg="add mod">
          <ac:chgData name="Kathryn Kasmarik" userId="77a71907-061f-4523-9a29-02bae956a0cb" providerId="ADAL" clId="{F2E28CE7-A31F-4737-BAB9-D4C77558C781}" dt="2022-07-03T23:53:48.652" v="579" actId="14100"/>
          <ac:spMkLst>
            <pc:docMk/>
            <pc:sldMk cId="3348606709" sldId="259"/>
            <ac:spMk id="4" creationId="{61DD8CB1-1AB8-867F-2488-F6768730BDFD}"/>
          </ac:spMkLst>
        </pc:spChg>
        <pc:spChg chg="add mod">
          <ac:chgData name="Kathryn Kasmarik" userId="77a71907-061f-4523-9a29-02bae956a0cb" providerId="ADAL" clId="{F2E28CE7-A31F-4737-BAB9-D4C77558C781}" dt="2022-07-03T23:53:10.739" v="569" actId="1076"/>
          <ac:spMkLst>
            <pc:docMk/>
            <pc:sldMk cId="3348606709" sldId="259"/>
            <ac:spMk id="5" creationId="{45438433-3717-7833-B39B-C39748A63BF5}"/>
          </ac:spMkLst>
        </pc:spChg>
        <pc:cxnChg chg="add mod">
          <ac:chgData name="Kathryn Kasmarik" userId="77a71907-061f-4523-9a29-02bae956a0cb" providerId="ADAL" clId="{F2E28CE7-A31F-4737-BAB9-D4C77558C781}" dt="2022-07-03T23:53:48.652" v="579" actId="14100"/>
          <ac:cxnSpMkLst>
            <pc:docMk/>
            <pc:sldMk cId="3348606709" sldId="259"/>
            <ac:cxnSpMk id="7" creationId="{DFBE28F0-5FBB-944E-DF1F-9D3E4713376B}"/>
          </ac:cxnSpMkLst>
        </pc:cxnChg>
      </pc:sldChg>
      <pc:sldChg chg="modSp new mod">
        <pc:chgData name="Kathryn Kasmarik" userId="77a71907-061f-4523-9a29-02bae956a0cb" providerId="ADAL" clId="{F2E28CE7-A31F-4737-BAB9-D4C77558C781}" dt="2022-07-06T00:03:42.991" v="3337" actId="113"/>
        <pc:sldMkLst>
          <pc:docMk/>
          <pc:sldMk cId="3696213212" sldId="260"/>
        </pc:sldMkLst>
        <pc:spChg chg="mod">
          <ac:chgData name="Kathryn Kasmarik" userId="77a71907-061f-4523-9a29-02bae956a0cb" providerId="ADAL" clId="{F2E28CE7-A31F-4737-BAB9-D4C77558C781}" dt="2022-07-06T00:03:42.991" v="3337" actId="113"/>
          <ac:spMkLst>
            <pc:docMk/>
            <pc:sldMk cId="3696213212" sldId="260"/>
            <ac:spMk id="2" creationId="{D04CEACC-14BF-E2CE-D485-068A5AE98AFD}"/>
          </ac:spMkLst>
        </pc:spChg>
        <pc:spChg chg="mod">
          <ac:chgData name="Kathryn Kasmarik" userId="77a71907-061f-4523-9a29-02bae956a0cb" providerId="ADAL" clId="{F2E28CE7-A31F-4737-BAB9-D4C77558C781}" dt="2022-07-03T23:56:24.614" v="765" actId="20577"/>
          <ac:spMkLst>
            <pc:docMk/>
            <pc:sldMk cId="3696213212" sldId="260"/>
            <ac:spMk id="3" creationId="{2EAFC7D3-B7EC-2FDE-C232-ECF75BD87EB3}"/>
          </ac:spMkLst>
        </pc:spChg>
      </pc:sldChg>
      <pc:sldChg chg="addSp modSp new mod">
        <pc:chgData name="Kathryn Kasmarik" userId="77a71907-061f-4523-9a29-02bae956a0cb" providerId="ADAL" clId="{F2E28CE7-A31F-4737-BAB9-D4C77558C781}" dt="2022-07-06T00:04:05.734" v="3402" actId="20577"/>
        <pc:sldMkLst>
          <pc:docMk/>
          <pc:sldMk cId="3945454577" sldId="261"/>
        </pc:sldMkLst>
        <pc:spChg chg="mod">
          <ac:chgData name="Kathryn Kasmarik" userId="77a71907-061f-4523-9a29-02bae956a0cb" providerId="ADAL" clId="{F2E28CE7-A31F-4737-BAB9-D4C77558C781}" dt="2022-07-06T00:03:51.460" v="3338" actId="113"/>
          <ac:spMkLst>
            <pc:docMk/>
            <pc:sldMk cId="3945454577" sldId="261"/>
            <ac:spMk id="2" creationId="{2FCBE674-0E95-FB8F-4CED-6623187B601B}"/>
          </ac:spMkLst>
        </pc:spChg>
        <pc:spChg chg="mod">
          <ac:chgData name="Kathryn Kasmarik" userId="77a71907-061f-4523-9a29-02bae956a0cb" providerId="ADAL" clId="{F2E28CE7-A31F-4737-BAB9-D4C77558C781}" dt="2022-07-06T00:04:05.734" v="3402" actId="20577"/>
          <ac:spMkLst>
            <pc:docMk/>
            <pc:sldMk cId="3945454577" sldId="261"/>
            <ac:spMk id="3" creationId="{2EDC261B-B462-2E08-EFB8-E63E67633F40}"/>
          </ac:spMkLst>
        </pc:spChg>
        <pc:spChg chg="add mod">
          <ac:chgData name="Kathryn Kasmarik" userId="77a71907-061f-4523-9a29-02bae956a0cb" providerId="ADAL" clId="{F2E28CE7-A31F-4737-BAB9-D4C77558C781}" dt="2022-07-03T23:58:17.674" v="840" actId="1076"/>
          <ac:spMkLst>
            <pc:docMk/>
            <pc:sldMk cId="3945454577" sldId="261"/>
            <ac:spMk id="6" creationId="{C6095A10-83DA-3D2D-9547-0CD2745A0EC5}"/>
          </ac:spMkLst>
        </pc:spChg>
        <pc:picChg chg="add mod modCrop">
          <ac:chgData name="Kathryn Kasmarik" userId="77a71907-061f-4523-9a29-02bae956a0cb" providerId="ADAL" clId="{F2E28CE7-A31F-4737-BAB9-D4C77558C781}" dt="2022-07-03T23:57:56.712" v="813" actId="1076"/>
          <ac:picMkLst>
            <pc:docMk/>
            <pc:sldMk cId="3945454577" sldId="261"/>
            <ac:picMk id="5" creationId="{C09B84B7-E06E-D0EB-3A34-2E60E303CAF5}"/>
          </ac:picMkLst>
        </pc:picChg>
      </pc:sldChg>
      <pc:sldChg chg="modSp new del mod">
        <pc:chgData name="Kathryn Kasmarik" userId="77a71907-061f-4523-9a29-02bae956a0cb" providerId="ADAL" clId="{F2E28CE7-A31F-4737-BAB9-D4C77558C781}" dt="2022-07-04T04:50:22.890" v="2964" actId="47"/>
        <pc:sldMkLst>
          <pc:docMk/>
          <pc:sldMk cId="1187828202" sldId="262"/>
        </pc:sldMkLst>
        <pc:spChg chg="mod">
          <ac:chgData name="Kathryn Kasmarik" userId="77a71907-061f-4523-9a29-02bae956a0cb" providerId="ADAL" clId="{F2E28CE7-A31F-4737-BAB9-D4C77558C781}" dt="2022-07-03T23:59:03.645" v="852" actId="20577"/>
          <ac:spMkLst>
            <pc:docMk/>
            <pc:sldMk cId="1187828202" sldId="262"/>
            <ac:spMk id="2" creationId="{B2CCE856-5254-0317-DE33-8DC69FF49646}"/>
          </ac:spMkLst>
        </pc:spChg>
      </pc:sldChg>
      <pc:sldChg chg="modSp new mod">
        <pc:chgData name="Kathryn Kasmarik" userId="77a71907-061f-4523-9a29-02bae956a0cb" providerId="ADAL" clId="{F2E28CE7-A31F-4737-BAB9-D4C77558C781}" dt="2022-07-06T00:07:56.550" v="3473" actId="20577"/>
        <pc:sldMkLst>
          <pc:docMk/>
          <pc:sldMk cId="975143329" sldId="263"/>
        </pc:sldMkLst>
        <pc:spChg chg="mod">
          <ac:chgData name="Kathryn Kasmarik" userId="77a71907-061f-4523-9a29-02bae956a0cb" providerId="ADAL" clId="{F2E28CE7-A31F-4737-BAB9-D4C77558C781}" dt="2022-07-04T03:43:51.815" v="910" actId="20577"/>
          <ac:spMkLst>
            <pc:docMk/>
            <pc:sldMk cId="975143329" sldId="263"/>
            <ac:spMk id="2" creationId="{F927B4F7-39A7-7946-117B-64540941D6AD}"/>
          </ac:spMkLst>
        </pc:spChg>
        <pc:spChg chg="mod">
          <ac:chgData name="Kathryn Kasmarik" userId="77a71907-061f-4523-9a29-02bae956a0cb" providerId="ADAL" clId="{F2E28CE7-A31F-4737-BAB9-D4C77558C781}" dt="2022-07-06T00:07:56.550" v="3473" actId="20577"/>
          <ac:spMkLst>
            <pc:docMk/>
            <pc:sldMk cId="975143329" sldId="263"/>
            <ac:spMk id="3" creationId="{5050E173-886F-FE0C-4C75-3885292463E9}"/>
          </ac:spMkLst>
        </pc:spChg>
      </pc:sldChg>
      <pc:sldChg chg="modSp new mod">
        <pc:chgData name="Kathryn Kasmarik" userId="77a71907-061f-4523-9a29-02bae956a0cb" providerId="ADAL" clId="{F2E28CE7-A31F-4737-BAB9-D4C77558C781}" dt="2022-07-04T04:12:53.182" v="1095" actId="20577"/>
        <pc:sldMkLst>
          <pc:docMk/>
          <pc:sldMk cId="2929947094" sldId="264"/>
        </pc:sldMkLst>
        <pc:spChg chg="mod">
          <ac:chgData name="Kathryn Kasmarik" userId="77a71907-061f-4523-9a29-02bae956a0cb" providerId="ADAL" clId="{F2E28CE7-A31F-4737-BAB9-D4C77558C781}" dt="2022-07-04T03:45:11.009" v="931" actId="20577"/>
          <ac:spMkLst>
            <pc:docMk/>
            <pc:sldMk cId="2929947094" sldId="264"/>
            <ac:spMk id="2" creationId="{9D86B72C-5FB4-F67F-8685-23DCBBD4AD49}"/>
          </ac:spMkLst>
        </pc:spChg>
        <pc:spChg chg="mod">
          <ac:chgData name="Kathryn Kasmarik" userId="77a71907-061f-4523-9a29-02bae956a0cb" providerId="ADAL" clId="{F2E28CE7-A31F-4737-BAB9-D4C77558C781}" dt="2022-07-04T04:12:53.182" v="1095" actId="20577"/>
          <ac:spMkLst>
            <pc:docMk/>
            <pc:sldMk cId="2929947094" sldId="264"/>
            <ac:spMk id="3" creationId="{32F83DEB-11BE-FDD4-7315-5BA801EB67D3}"/>
          </ac:spMkLst>
        </pc:spChg>
      </pc:sldChg>
      <pc:sldChg chg="addSp delSp modSp new mod">
        <pc:chgData name="Kathryn Kasmarik" userId="77a71907-061f-4523-9a29-02bae956a0cb" providerId="ADAL" clId="{F2E28CE7-A31F-4737-BAB9-D4C77558C781}" dt="2022-07-04T04:21:05.990" v="1636" actId="207"/>
        <pc:sldMkLst>
          <pc:docMk/>
          <pc:sldMk cId="3761193574" sldId="265"/>
        </pc:sldMkLst>
        <pc:spChg chg="mod">
          <ac:chgData name="Kathryn Kasmarik" userId="77a71907-061f-4523-9a29-02bae956a0cb" providerId="ADAL" clId="{F2E28CE7-A31F-4737-BAB9-D4C77558C781}" dt="2022-07-04T04:14:05.199" v="1177" actId="20577"/>
          <ac:spMkLst>
            <pc:docMk/>
            <pc:sldMk cId="3761193574" sldId="265"/>
            <ac:spMk id="2" creationId="{C4C5E585-B0C5-6878-9EE3-3D7D50059446}"/>
          </ac:spMkLst>
        </pc:spChg>
        <pc:spChg chg="del">
          <ac:chgData name="Kathryn Kasmarik" userId="77a71907-061f-4523-9a29-02bae956a0cb" providerId="ADAL" clId="{F2E28CE7-A31F-4737-BAB9-D4C77558C781}" dt="2022-07-04T04:14:17.476" v="1178" actId="3680"/>
          <ac:spMkLst>
            <pc:docMk/>
            <pc:sldMk cId="3761193574" sldId="265"/>
            <ac:spMk id="3" creationId="{8126A2F3-6926-713E-E4B3-C7D48B2A9E77}"/>
          </ac:spMkLst>
        </pc:spChg>
        <pc:spChg chg="add mod">
          <ac:chgData name="Kathryn Kasmarik" userId="77a71907-061f-4523-9a29-02bae956a0cb" providerId="ADAL" clId="{F2E28CE7-A31F-4737-BAB9-D4C77558C781}" dt="2022-07-04T04:21:05.990" v="1636" actId="207"/>
          <ac:spMkLst>
            <pc:docMk/>
            <pc:sldMk cId="3761193574" sldId="265"/>
            <ac:spMk id="11" creationId="{07A5F0AF-42B3-D9E9-A8F0-2C3FCB935F1A}"/>
          </ac:spMkLst>
        </pc:spChg>
        <pc:graphicFrameChg chg="add mod ord modGraphic">
          <ac:chgData name="Kathryn Kasmarik" userId="77a71907-061f-4523-9a29-02bae956a0cb" providerId="ADAL" clId="{F2E28CE7-A31F-4737-BAB9-D4C77558C781}" dt="2022-07-04T04:14:43.663" v="1197" actId="1076"/>
          <ac:graphicFrameMkLst>
            <pc:docMk/>
            <pc:sldMk cId="3761193574" sldId="265"/>
            <ac:graphicFrameMk id="4" creationId="{101E0F8B-3D15-E06D-9349-20F6CE694FFD}"/>
          </ac:graphicFrameMkLst>
        </pc:graphicFrameChg>
        <pc:graphicFrameChg chg="add mod modGraphic">
          <ac:chgData name="Kathryn Kasmarik" userId="77a71907-061f-4523-9a29-02bae956a0cb" providerId="ADAL" clId="{F2E28CE7-A31F-4737-BAB9-D4C77558C781}" dt="2022-07-04T04:15:05.437" v="1211" actId="20577"/>
          <ac:graphicFrameMkLst>
            <pc:docMk/>
            <pc:sldMk cId="3761193574" sldId="265"/>
            <ac:graphicFrameMk id="5" creationId="{AC3AD812-AD5D-AABF-C502-9906B278AEFA}"/>
          </ac:graphicFrameMkLst>
        </pc:graphicFrameChg>
        <pc:cxnChg chg="add mod">
          <ac:chgData name="Kathryn Kasmarik" userId="77a71907-061f-4523-9a29-02bae956a0cb" providerId="ADAL" clId="{F2E28CE7-A31F-4737-BAB9-D4C77558C781}" dt="2022-07-04T04:20:49.385" v="1623" actId="14100"/>
          <ac:cxnSpMkLst>
            <pc:docMk/>
            <pc:sldMk cId="3761193574" sldId="265"/>
            <ac:cxnSpMk id="7" creationId="{94CEA5D5-4098-5995-5CA2-352C892685BB}"/>
          </ac:cxnSpMkLst>
        </pc:cxnChg>
      </pc:sldChg>
      <pc:sldChg chg="addSp modSp new mod">
        <pc:chgData name="Kathryn Kasmarik" userId="77a71907-061f-4523-9a29-02bae956a0cb" providerId="ADAL" clId="{F2E28CE7-A31F-4737-BAB9-D4C77558C781}" dt="2022-07-04T04:46:59.884" v="2935" actId="20577"/>
        <pc:sldMkLst>
          <pc:docMk/>
          <pc:sldMk cId="904513702" sldId="266"/>
        </pc:sldMkLst>
        <pc:spChg chg="mod">
          <ac:chgData name="Kathryn Kasmarik" userId="77a71907-061f-4523-9a29-02bae956a0cb" providerId="ADAL" clId="{F2E28CE7-A31F-4737-BAB9-D4C77558C781}" dt="2022-07-04T04:46:59.884" v="2935" actId="20577"/>
          <ac:spMkLst>
            <pc:docMk/>
            <pc:sldMk cId="904513702" sldId="266"/>
            <ac:spMk id="2" creationId="{B149DAC7-0DC9-87E3-86F5-E615B7494C44}"/>
          </ac:spMkLst>
        </pc:spChg>
        <pc:picChg chg="add mod modCrop">
          <ac:chgData name="Kathryn Kasmarik" userId="77a71907-061f-4523-9a29-02bae956a0cb" providerId="ADAL" clId="{F2E28CE7-A31F-4737-BAB9-D4C77558C781}" dt="2022-07-04T04:15:49.179" v="1218" actId="1076"/>
          <ac:picMkLst>
            <pc:docMk/>
            <pc:sldMk cId="904513702" sldId="266"/>
            <ac:picMk id="5" creationId="{C220BB21-C894-AAFF-323A-7E04258A6894}"/>
          </ac:picMkLst>
        </pc:picChg>
      </pc:sldChg>
      <pc:sldChg chg="modSp new mod">
        <pc:chgData name="Kathryn Kasmarik" userId="77a71907-061f-4523-9a29-02bae956a0cb" providerId="ADAL" clId="{F2E28CE7-A31F-4737-BAB9-D4C77558C781}" dt="2022-07-06T00:08:42.046" v="3498" actId="20577"/>
        <pc:sldMkLst>
          <pc:docMk/>
          <pc:sldMk cId="4290013387" sldId="267"/>
        </pc:sldMkLst>
        <pc:spChg chg="mod">
          <ac:chgData name="Kathryn Kasmarik" userId="77a71907-061f-4523-9a29-02bae956a0cb" providerId="ADAL" clId="{F2E28CE7-A31F-4737-BAB9-D4C77558C781}" dt="2022-07-06T00:08:02.262" v="3485" actId="20577"/>
          <ac:spMkLst>
            <pc:docMk/>
            <pc:sldMk cId="4290013387" sldId="267"/>
            <ac:spMk id="2" creationId="{AC04A1DC-96B2-4C2E-4D4C-9B3712AF8904}"/>
          </ac:spMkLst>
        </pc:spChg>
        <pc:spChg chg="mod">
          <ac:chgData name="Kathryn Kasmarik" userId="77a71907-061f-4523-9a29-02bae956a0cb" providerId="ADAL" clId="{F2E28CE7-A31F-4737-BAB9-D4C77558C781}" dt="2022-07-06T00:08:42.046" v="3498" actId="20577"/>
          <ac:spMkLst>
            <pc:docMk/>
            <pc:sldMk cId="4290013387" sldId="267"/>
            <ac:spMk id="3" creationId="{D5704D99-B23C-F92C-FB65-65C27B53467E}"/>
          </ac:spMkLst>
        </pc:spChg>
      </pc:sldChg>
      <pc:sldChg chg="modSp new mod">
        <pc:chgData name="Kathryn Kasmarik" userId="77a71907-061f-4523-9a29-02bae956a0cb" providerId="ADAL" clId="{F2E28CE7-A31F-4737-BAB9-D4C77558C781}" dt="2022-07-04T04:22:20.159" v="1826" actId="5793"/>
        <pc:sldMkLst>
          <pc:docMk/>
          <pc:sldMk cId="388995104" sldId="268"/>
        </pc:sldMkLst>
        <pc:spChg chg="mod">
          <ac:chgData name="Kathryn Kasmarik" userId="77a71907-061f-4523-9a29-02bae956a0cb" providerId="ADAL" clId="{F2E28CE7-A31F-4737-BAB9-D4C77558C781}" dt="2022-07-04T04:21:42.877" v="1677" actId="20577"/>
          <ac:spMkLst>
            <pc:docMk/>
            <pc:sldMk cId="388995104" sldId="268"/>
            <ac:spMk id="2" creationId="{AD4E50D1-E811-5770-43E5-50E6D222535F}"/>
          </ac:spMkLst>
        </pc:spChg>
        <pc:spChg chg="mod">
          <ac:chgData name="Kathryn Kasmarik" userId="77a71907-061f-4523-9a29-02bae956a0cb" providerId="ADAL" clId="{F2E28CE7-A31F-4737-BAB9-D4C77558C781}" dt="2022-07-04T04:22:20.159" v="1826" actId="5793"/>
          <ac:spMkLst>
            <pc:docMk/>
            <pc:sldMk cId="388995104" sldId="268"/>
            <ac:spMk id="3" creationId="{8D5231B7-4EBF-0755-768D-93E7E81C2706}"/>
          </ac:spMkLst>
        </pc:spChg>
      </pc:sldChg>
      <pc:sldChg chg="modSp new mod">
        <pc:chgData name="Kathryn Kasmarik" userId="77a71907-061f-4523-9a29-02bae956a0cb" providerId="ADAL" clId="{F2E28CE7-A31F-4737-BAB9-D4C77558C781}" dt="2022-07-04T04:23:02.077" v="1970" actId="20577"/>
        <pc:sldMkLst>
          <pc:docMk/>
          <pc:sldMk cId="2382487983" sldId="269"/>
        </pc:sldMkLst>
        <pc:spChg chg="mod">
          <ac:chgData name="Kathryn Kasmarik" userId="77a71907-061f-4523-9a29-02bae956a0cb" providerId="ADAL" clId="{F2E28CE7-A31F-4737-BAB9-D4C77558C781}" dt="2022-07-04T04:22:40.661" v="1848" actId="20577"/>
          <ac:spMkLst>
            <pc:docMk/>
            <pc:sldMk cId="2382487983" sldId="269"/>
            <ac:spMk id="2" creationId="{72D55C74-029C-3946-2DDB-459F4A86DEF9}"/>
          </ac:spMkLst>
        </pc:spChg>
        <pc:spChg chg="mod">
          <ac:chgData name="Kathryn Kasmarik" userId="77a71907-061f-4523-9a29-02bae956a0cb" providerId="ADAL" clId="{F2E28CE7-A31F-4737-BAB9-D4C77558C781}" dt="2022-07-04T04:23:02.077" v="1970" actId="20577"/>
          <ac:spMkLst>
            <pc:docMk/>
            <pc:sldMk cId="2382487983" sldId="269"/>
            <ac:spMk id="3" creationId="{D6B0D0B7-462D-C00F-5F57-EE145F34B02E}"/>
          </ac:spMkLst>
        </pc:spChg>
      </pc:sldChg>
      <pc:sldChg chg="addSp modSp new mod">
        <pc:chgData name="Kathryn Kasmarik" userId="77a71907-061f-4523-9a29-02bae956a0cb" providerId="ADAL" clId="{F2E28CE7-A31F-4737-BAB9-D4C77558C781}" dt="2022-07-04T04:41:28.018" v="2347" actId="1076"/>
        <pc:sldMkLst>
          <pc:docMk/>
          <pc:sldMk cId="214090175" sldId="270"/>
        </pc:sldMkLst>
        <pc:spChg chg="mod">
          <ac:chgData name="Kathryn Kasmarik" userId="77a71907-061f-4523-9a29-02bae956a0cb" providerId="ADAL" clId="{F2E28CE7-A31F-4737-BAB9-D4C77558C781}" dt="2022-07-04T04:23:17.014" v="2014" actId="20577"/>
          <ac:spMkLst>
            <pc:docMk/>
            <pc:sldMk cId="214090175" sldId="270"/>
            <ac:spMk id="2" creationId="{4B89CCAA-12FC-AA8F-141A-E9FA613B3575}"/>
          </ac:spMkLst>
        </pc:spChg>
        <pc:spChg chg="mod">
          <ac:chgData name="Kathryn Kasmarik" userId="77a71907-061f-4523-9a29-02bae956a0cb" providerId="ADAL" clId="{F2E28CE7-A31F-4737-BAB9-D4C77558C781}" dt="2022-07-04T04:35:44.413" v="2337" actId="20577"/>
          <ac:spMkLst>
            <pc:docMk/>
            <pc:sldMk cId="214090175" sldId="270"/>
            <ac:spMk id="3" creationId="{F2254627-31A6-ABE7-80BF-A1FFD01E60D7}"/>
          </ac:spMkLst>
        </pc:spChg>
        <pc:picChg chg="add mod modCrop">
          <ac:chgData name="Kathryn Kasmarik" userId="77a71907-061f-4523-9a29-02bae956a0cb" providerId="ADAL" clId="{F2E28CE7-A31F-4737-BAB9-D4C77558C781}" dt="2022-07-04T04:41:28.018" v="2347" actId="1076"/>
          <ac:picMkLst>
            <pc:docMk/>
            <pc:sldMk cId="214090175" sldId="270"/>
            <ac:picMk id="5" creationId="{664715D9-601B-A37B-CED1-6F3E2392BB3C}"/>
          </ac:picMkLst>
        </pc:picChg>
      </pc:sldChg>
      <pc:sldChg chg="modSp new mod">
        <pc:chgData name="Kathryn Kasmarik" userId="77a71907-061f-4523-9a29-02bae956a0cb" providerId="ADAL" clId="{F2E28CE7-A31F-4737-BAB9-D4C77558C781}" dt="2022-07-04T04:47:53.363" v="2937" actId="20577"/>
        <pc:sldMkLst>
          <pc:docMk/>
          <pc:sldMk cId="992680276" sldId="271"/>
        </pc:sldMkLst>
        <pc:spChg chg="mod">
          <ac:chgData name="Kathryn Kasmarik" userId="77a71907-061f-4523-9a29-02bae956a0cb" providerId="ADAL" clId="{F2E28CE7-A31F-4737-BAB9-D4C77558C781}" dt="2022-07-04T04:43:34.629" v="2378" actId="20577"/>
          <ac:spMkLst>
            <pc:docMk/>
            <pc:sldMk cId="992680276" sldId="271"/>
            <ac:spMk id="2" creationId="{C4D4D489-CD94-A8AA-1070-1BFABE33B8CF}"/>
          </ac:spMkLst>
        </pc:spChg>
        <pc:spChg chg="mod">
          <ac:chgData name="Kathryn Kasmarik" userId="77a71907-061f-4523-9a29-02bae956a0cb" providerId="ADAL" clId="{F2E28CE7-A31F-4737-BAB9-D4C77558C781}" dt="2022-07-04T04:47:53.363" v="2937" actId="20577"/>
          <ac:spMkLst>
            <pc:docMk/>
            <pc:sldMk cId="992680276" sldId="271"/>
            <ac:spMk id="3" creationId="{3F155E46-C42B-5015-E7EA-B434F41A80F8}"/>
          </ac:spMkLst>
        </pc:spChg>
      </pc:sldChg>
      <pc:sldChg chg="modSp new mod">
        <pc:chgData name="Kathryn Kasmarik" userId="77a71907-061f-4523-9a29-02bae956a0cb" providerId="ADAL" clId="{F2E28CE7-A31F-4737-BAB9-D4C77558C781}" dt="2022-07-04T04:50:18.148" v="2963" actId="20577"/>
        <pc:sldMkLst>
          <pc:docMk/>
          <pc:sldMk cId="2146444018" sldId="272"/>
        </pc:sldMkLst>
        <pc:spChg chg="mod">
          <ac:chgData name="Kathryn Kasmarik" userId="77a71907-061f-4523-9a29-02bae956a0cb" providerId="ADAL" clId="{F2E28CE7-A31F-4737-BAB9-D4C77558C781}" dt="2022-07-04T04:50:18.148" v="2963" actId="20577"/>
          <ac:spMkLst>
            <pc:docMk/>
            <pc:sldMk cId="2146444018" sldId="272"/>
            <ac:spMk id="2" creationId="{E99B94F6-EC77-33D2-A5B5-B4E3BE81E072}"/>
          </ac:spMkLst>
        </pc:spChg>
      </pc:sldChg>
      <pc:sldChg chg="modSp new mod">
        <pc:chgData name="Kathryn Kasmarik" userId="77a71907-061f-4523-9a29-02bae956a0cb" providerId="ADAL" clId="{F2E28CE7-A31F-4737-BAB9-D4C77558C781}" dt="2022-07-04T04:50:52.370" v="3005" actId="20577"/>
        <pc:sldMkLst>
          <pc:docMk/>
          <pc:sldMk cId="4136100452" sldId="273"/>
        </pc:sldMkLst>
        <pc:spChg chg="mod">
          <ac:chgData name="Kathryn Kasmarik" userId="77a71907-061f-4523-9a29-02bae956a0cb" providerId="ADAL" clId="{F2E28CE7-A31F-4737-BAB9-D4C77558C781}" dt="2022-07-04T04:50:52.370" v="3005" actId="20577"/>
          <ac:spMkLst>
            <pc:docMk/>
            <pc:sldMk cId="4136100452" sldId="273"/>
            <ac:spMk id="2" creationId="{6E873429-B7DB-B651-AD5B-420D134E5F02}"/>
          </ac:spMkLst>
        </pc:spChg>
      </pc:sldChg>
      <pc:sldChg chg="modSp add mod">
        <pc:chgData name="Kathryn Kasmarik" userId="77a71907-061f-4523-9a29-02bae956a0cb" providerId="ADAL" clId="{F2E28CE7-A31F-4737-BAB9-D4C77558C781}" dt="2022-07-04T04:51:57.676" v="3186" actId="20577"/>
        <pc:sldMkLst>
          <pc:docMk/>
          <pc:sldMk cId="2244079890" sldId="274"/>
        </pc:sldMkLst>
        <pc:spChg chg="mod">
          <ac:chgData name="Kathryn Kasmarik" userId="77a71907-061f-4523-9a29-02bae956a0cb" providerId="ADAL" clId="{F2E28CE7-A31F-4737-BAB9-D4C77558C781}" dt="2022-07-04T04:51:02.300" v="3013" actId="20577"/>
          <ac:spMkLst>
            <pc:docMk/>
            <pc:sldMk cId="2244079890" sldId="274"/>
            <ac:spMk id="2" creationId="{E1945213-897B-ED91-B1D7-EE9FA7FF5021}"/>
          </ac:spMkLst>
        </pc:spChg>
        <pc:spChg chg="mod">
          <ac:chgData name="Kathryn Kasmarik" userId="77a71907-061f-4523-9a29-02bae956a0cb" providerId="ADAL" clId="{F2E28CE7-A31F-4737-BAB9-D4C77558C781}" dt="2022-07-04T04:51:57.676" v="3186" actId="20577"/>
          <ac:spMkLst>
            <pc:docMk/>
            <pc:sldMk cId="2244079890" sldId="274"/>
            <ac:spMk id="3" creationId="{6954F7C0-FC02-812E-7930-62ADFFA11D81}"/>
          </ac:spMkLst>
        </pc:spChg>
      </pc:sldChg>
      <pc:sldChg chg="addSp modSp new mod">
        <pc:chgData name="Kathryn Kasmarik" userId="77a71907-061f-4523-9a29-02bae956a0cb" providerId="ADAL" clId="{F2E28CE7-A31F-4737-BAB9-D4C77558C781}" dt="2022-07-06T00:03:33.305" v="3336" actId="6549"/>
        <pc:sldMkLst>
          <pc:docMk/>
          <pc:sldMk cId="3179663625" sldId="275"/>
        </pc:sldMkLst>
        <pc:spChg chg="mod">
          <ac:chgData name="Kathryn Kasmarik" userId="77a71907-061f-4523-9a29-02bae956a0cb" providerId="ADAL" clId="{F2E28CE7-A31F-4737-BAB9-D4C77558C781}" dt="2022-07-06T00:02:52.514" v="3210" actId="20577"/>
          <ac:spMkLst>
            <pc:docMk/>
            <pc:sldMk cId="3179663625" sldId="275"/>
            <ac:spMk id="2" creationId="{7044C834-FB2E-AEE4-4EAE-9A334EFEF465}"/>
          </ac:spMkLst>
        </pc:spChg>
        <pc:spChg chg="mod">
          <ac:chgData name="Kathryn Kasmarik" userId="77a71907-061f-4523-9a29-02bae956a0cb" providerId="ADAL" clId="{F2E28CE7-A31F-4737-BAB9-D4C77558C781}" dt="2022-07-06T00:03:33.305" v="3336" actId="6549"/>
          <ac:spMkLst>
            <pc:docMk/>
            <pc:sldMk cId="3179663625" sldId="275"/>
            <ac:spMk id="3" creationId="{272D6C59-C791-E35A-609D-39FA24E00D2C}"/>
          </ac:spMkLst>
        </pc:spChg>
        <pc:picChg chg="add mod">
          <ac:chgData name="Kathryn Kasmarik" userId="77a71907-061f-4523-9a29-02bae956a0cb" providerId="ADAL" clId="{F2E28CE7-A31F-4737-BAB9-D4C77558C781}" dt="2022-07-06T00:02:55.785" v="3211" actId="1076"/>
          <ac:picMkLst>
            <pc:docMk/>
            <pc:sldMk cId="3179663625" sldId="275"/>
            <ac:picMk id="4" creationId="{750E73FF-5CBB-40FC-A7F8-6410F79351B4}"/>
          </ac:picMkLst>
        </pc:picChg>
      </pc:sldChg>
      <pc:sldChg chg="modSp new mod">
        <pc:chgData name="Kathryn Kasmarik" userId="77a71907-061f-4523-9a29-02bae956a0cb" providerId="ADAL" clId="{F2E28CE7-A31F-4737-BAB9-D4C77558C781}" dt="2022-07-06T00:06:20.192" v="3421" actId="20577"/>
        <pc:sldMkLst>
          <pc:docMk/>
          <pc:sldMk cId="2977584986" sldId="276"/>
        </pc:sldMkLst>
        <pc:spChg chg="mod">
          <ac:chgData name="Kathryn Kasmarik" userId="77a71907-061f-4523-9a29-02bae956a0cb" providerId="ADAL" clId="{F2E28CE7-A31F-4737-BAB9-D4C77558C781}" dt="2022-07-06T00:06:20.192" v="3421" actId="20577"/>
          <ac:spMkLst>
            <pc:docMk/>
            <pc:sldMk cId="2977584986" sldId="276"/>
            <ac:spMk id="2" creationId="{42F1F517-F358-4AD5-6B2F-CD477237D701}"/>
          </ac:spMkLst>
        </pc:spChg>
      </pc:sldChg>
      <pc:sldChg chg="modSp new mod">
        <pc:chgData name="Kathryn Kasmarik" userId="77a71907-061f-4523-9a29-02bae956a0cb" providerId="ADAL" clId="{F2E28CE7-A31F-4737-BAB9-D4C77558C781}" dt="2022-07-06T00:21:28.565" v="3516" actId="20577"/>
        <pc:sldMkLst>
          <pc:docMk/>
          <pc:sldMk cId="3628193128" sldId="277"/>
        </pc:sldMkLst>
        <pc:spChg chg="mod">
          <ac:chgData name="Kathryn Kasmarik" userId="77a71907-061f-4523-9a29-02bae956a0cb" providerId="ADAL" clId="{F2E28CE7-A31F-4737-BAB9-D4C77558C781}" dt="2022-07-06T00:21:28.565" v="3516" actId="20577"/>
          <ac:spMkLst>
            <pc:docMk/>
            <pc:sldMk cId="3628193128" sldId="277"/>
            <ac:spMk id="2" creationId="{A7470660-32C2-6CA2-9565-167C715ECFCE}"/>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96415FC-4C69-4256-8456-6F2BE3853215}" type="doc">
      <dgm:prSet loTypeId="urn:microsoft.com/office/officeart/2005/8/layout/arrow1" loCatId="process" qsTypeId="urn:microsoft.com/office/officeart/2005/8/quickstyle/simple1" qsCatId="simple" csTypeId="urn:microsoft.com/office/officeart/2005/8/colors/accent1_2" csCatId="accent1" phldr="1"/>
      <dgm:spPr/>
      <dgm:t>
        <a:bodyPr/>
        <a:lstStyle/>
        <a:p>
          <a:endParaRPr lang="en-AU"/>
        </a:p>
      </dgm:t>
    </dgm:pt>
    <dgm:pt modelId="{5F9FF24F-AC4B-4492-8BE8-78BA85C4B819}">
      <dgm:prSet phldrT="[Text]">
        <dgm:style>
          <a:lnRef idx="2">
            <a:schemeClr val="dk1"/>
          </a:lnRef>
          <a:fillRef idx="1">
            <a:schemeClr val="lt1"/>
          </a:fillRef>
          <a:effectRef idx="0">
            <a:schemeClr val="dk1"/>
          </a:effectRef>
          <a:fontRef idx="minor">
            <a:schemeClr val="dk1"/>
          </a:fontRef>
        </dgm:style>
      </dgm:prSet>
      <dgm:spPr>
        <a:ln w="28575"/>
      </dgm:spPr>
      <dgm:t>
        <a:bodyPr/>
        <a:lstStyle/>
        <a:p>
          <a:r>
            <a:rPr lang="en-AU" dirty="0"/>
            <a:t>On-policy: the policy that is used for decision making will be evaluated and improved (SARSA).</a:t>
          </a:r>
        </a:p>
        <a:p>
          <a:endParaRPr lang="en-AU" dirty="0"/>
        </a:p>
        <a:p>
          <a:r>
            <a:rPr lang="en-AU" b="0" i="0" dirty="0"/>
            <a:t>[Target Policy == </a:t>
          </a:r>
          <a:r>
            <a:rPr lang="en-AU" b="0" i="0" dirty="0" err="1"/>
            <a:t>Behavior</a:t>
          </a:r>
          <a:r>
            <a:rPr lang="en-AU" b="0" i="0" dirty="0"/>
            <a:t> Policy]</a:t>
          </a:r>
          <a:r>
            <a:rPr lang="en-AU" dirty="0"/>
            <a:t> </a:t>
          </a:r>
        </a:p>
        <a:p>
          <a:endParaRPr lang="en-AU" dirty="0"/>
        </a:p>
      </dgm:t>
    </dgm:pt>
    <dgm:pt modelId="{B29676B3-1EAB-4657-A2FB-03E7C0B09B60}" type="parTrans" cxnId="{A47D714E-D47B-40B0-9D0D-7B970A980D1F}">
      <dgm:prSet/>
      <dgm:spPr/>
      <dgm:t>
        <a:bodyPr/>
        <a:lstStyle/>
        <a:p>
          <a:endParaRPr lang="en-AU"/>
        </a:p>
      </dgm:t>
    </dgm:pt>
    <dgm:pt modelId="{4D41F7D8-4B89-4AE7-91DF-B992B675CE0E}" type="sibTrans" cxnId="{A47D714E-D47B-40B0-9D0D-7B970A980D1F}">
      <dgm:prSet/>
      <dgm:spPr/>
      <dgm:t>
        <a:bodyPr/>
        <a:lstStyle/>
        <a:p>
          <a:endParaRPr lang="en-AU"/>
        </a:p>
      </dgm:t>
    </dgm:pt>
    <dgm:pt modelId="{8F50931B-345A-49FD-8AF3-461AA3DCDA3D}">
      <dgm:prSet phldrT="[Text]">
        <dgm:style>
          <a:lnRef idx="2">
            <a:schemeClr val="dk1"/>
          </a:lnRef>
          <a:fillRef idx="1">
            <a:schemeClr val="lt1"/>
          </a:fillRef>
          <a:effectRef idx="0">
            <a:schemeClr val="dk1"/>
          </a:effectRef>
          <a:fontRef idx="minor">
            <a:schemeClr val="dk1"/>
          </a:fontRef>
        </dgm:style>
      </dgm:prSet>
      <dgm:spPr>
        <a:ln w="28575"/>
      </dgm:spPr>
      <dgm:t>
        <a:bodyPr/>
        <a:lstStyle/>
        <a:p>
          <a:r>
            <a:rPr lang="en-AU" dirty="0"/>
            <a:t>Off-policy: it is independent of agent’s actions. It finds the optimal policy regardless of agents’ motivation (Q-Learning)</a:t>
          </a:r>
        </a:p>
        <a:p>
          <a:r>
            <a:rPr lang="en-AU" b="0" i="0" dirty="0"/>
            <a:t>[Target Policy != </a:t>
          </a:r>
          <a:r>
            <a:rPr lang="en-AU" b="0" i="0" dirty="0" err="1"/>
            <a:t>Behavior</a:t>
          </a:r>
          <a:r>
            <a:rPr lang="en-AU" b="0" i="0" dirty="0"/>
            <a:t> Policy]</a:t>
          </a:r>
          <a:endParaRPr lang="en-AU" dirty="0"/>
        </a:p>
      </dgm:t>
    </dgm:pt>
    <dgm:pt modelId="{1BAA38A2-ECBB-44ED-96DB-2F47FCECFE07}" type="parTrans" cxnId="{29A4D0A3-84DF-4DBA-BB47-FAC631125FE8}">
      <dgm:prSet/>
      <dgm:spPr/>
      <dgm:t>
        <a:bodyPr/>
        <a:lstStyle/>
        <a:p>
          <a:endParaRPr lang="en-AU"/>
        </a:p>
      </dgm:t>
    </dgm:pt>
    <dgm:pt modelId="{DCB91D98-9586-4B12-9D86-196235161CD8}" type="sibTrans" cxnId="{29A4D0A3-84DF-4DBA-BB47-FAC631125FE8}">
      <dgm:prSet/>
      <dgm:spPr/>
      <dgm:t>
        <a:bodyPr/>
        <a:lstStyle/>
        <a:p>
          <a:endParaRPr lang="en-AU"/>
        </a:p>
      </dgm:t>
    </dgm:pt>
    <dgm:pt modelId="{76DE6430-C726-4C4A-AE92-7141BDD2DC42}" type="pres">
      <dgm:prSet presAssocID="{496415FC-4C69-4256-8456-6F2BE3853215}" presName="cycle" presStyleCnt="0">
        <dgm:presLayoutVars>
          <dgm:dir/>
          <dgm:resizeHandles val="exact"/>
        </dgm:presLayoutVars>
      </dgm:prSet>
      <dgm:spPr/>
    </dgm:pt>
    <dgm:pt modelId="{FDF64366-A875-4DD0-95F2-77D40D0FB9F5}" type="pres">
      <dgm:prSet presAssocID="{5F9FF24F-AC4B-4492-8BE8-78BA85C4B819}" presName="arrow" presStyleLbl="node1" presStyleIdx="0" presStyleCnt="2" custScaleY="100146">
        <dgm:presLayoutVars>
          <dgm:bulletEnabled val="1"/>
        </dgm:presLayoutVars>
      </dgm:prSet>
      <dgm:spPr/>
    </dgm:pt>
    <dgm:pt modelId="{1102169B-CDB3-4A3F-B4FB-F3D4CBA416A1}" type="pres">
      <dgm:prSet presAssocID="{8F50931B-345A-49FD-8AF3-461AA3DCDA3D}" presName="arrow" presStyleLbl="node1" presStyleIdx="1" presStyleCnt="2" custScaleY="100146" custRadScaleRad="98872" custRadScaleInc="-552">
        <dgm:presLayoutVars>
          <dgm:bulletEnabled val="1"/>
        </dgm:presLayoutVars>
      </dgm:prSet>
      <dgm:spPr/>
    </dgm:pt>
  </dgm:ptLst>
  <dgm:cxnLst>
    <dgm:cxn modelId="{A47D714E-D47B-40B0-9D0D-7B970A980D1F}" srcId="{496415FC-4C69-4256-8456-6F2BE3853215}" destId="{5F9FF24F-AC4B-4492-8BE8-78BA85C4B819}" srcOrd="0" destOrd="0" parTransId="{B29676B3-1EAB-4657-A2FB-03E7C0B09B60}" sibTransId="{4D41F7D8-4B89-4AE7-91DF-B992B675CE0E}"/>
    <dgm:cxn modelId="{E6A9C388-4C86-4D14-A785-6D3A0BB160AF}" type="presOf" srcId="{5F9FF24F-AC4B-4492-8BE8-78BA85C4B819}" destId="{FDF64366-A875-4DD0-95F2-77D40D0FB9F5}" srcOrd="0" destOrd="0" presId="urn:microsoft.com/office/officeart/2005/8/layout/arrow1"/>
    <dgm:cxn modelId="{29A4D0A3-84DF-4DBA-BB47-FAC631125FE8}" srcId="{496415FC-4C69-4256-8456-6F2BE3853215}" destId="{8F50931B-345A-49FD-8AF3-461AA3DCDA3D}" srcOrd="1" destOrd="0" parTransId="{1BAA38A2-ECBB-44ED-96DB-2F47FCECFE07}" sibTransId="{DCB91D98-9586-4B12-9D86-196235161CD8}"/>
    <dgm:cxn modelId="{206736C1-509D-41E9-A2F8-C0594F6F7712}" type="presOf" srcId="{8F50931B-345A-49FD-8AF3-461AA3DCDA3D}" destId="{1102169B-CDB3-4A3F-B4FB-F3D4CBA416A1}" srcOrd="0" destOrd="0" presId="urn:microsoft.com/office/officeart/2005/8/layout/arrow1"/>
    <dgm:cxn modelId="{E08F85D8-8A54-4DD5-9A38-71E73EBD4203}" type="presOf" srcId="{496415FC-4C69-4256-8456-6F2BE3853215}" destId="{76DE6430-C726-4C4A-AE92-7141BDD2DC42}" srcOrd="0" destOrd="0" presId="urn:microsoft.com/office/officeart/2005/8/layout/arrow1"/>
    <dgm:cxn modelId="{AC3F18B3-DE0F-46DE-B2A1-A27E2DB64F29}" type="presParOf" srcId="{76DE6430-C726-4C4A-AE92-7141BDD2DC42}" destId="{FDF64366-A875-4DD0-95F2-77D40D0FB9F5}" srcOrd="0" destOrd="0" presId="urn:microsoft.com/office/officeart/2005/8/layout/arrow1"/>
    <dgm:cxn modelId="{AA662D43-E430-4653-A033-6470F0B81EE1}" type="presParOf" srcId="{76DE6430-C726-4C4A-AE92-7141BDD2DC42}" destId="{1102169B-CDB3-4A3F-B4FB-F3D4CBA416A1}" srcOrd="1" destOrd="0" presId="urn:microsoft.com/office/officeart/2005/8/layout/arrow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99CFAEF-C8B2-4505-B12C-99A0524E5484}" type="doc">
      <dgm:prSet loTypeId="urn:microsoft.com/office/officeart/2005/8/layout/equation1" loCatId="process" qsTypeId="urn:microsoft.com/office/officeart/2005/8/quickstyle/simple1" qsCatId="simple" csTypeId="urn:microsoft.com/office/officeart/2005/8/colors/accent1_2" csCatId="accent1" phldr="1"/>
      <dgm:spPr/>
    </dgm:pt>
    <dgm:pt modelId="{A4D80F55-2747-426B-8153-D84F6D8976AB}">
      <dgm:prSet phldrT="[Text]"/>
      <dgm:spPr/>
      <dgm:t>
        <a:bodyPr/>
        <a:lstStyle/>
        <a:p>
          <a:r>
            <a:rPr lang="en-AU" dirty="0"/>
            <a:t>Deep Learning</a:t>
          </a:r>
        </a:p>
      </dgm:t>
    </dgm:pt>
    <dgm:pt modelId="{383DA667-B272-429A-8A8F-EC468C4A067E}" type="parTrans" cxnId="{88CE31EB-B064-4464-9E87-43D7210A2A53}">
      <dgm:prSet/>
      <dgm:spPr/>
      <dgm:t>
        <a:bodyPr/>
        <a:lstStyle/>
        <a:p>
          <a:endParaRPr lang="en-AU"/>
        </a:p>
      </dgm:t>
    </dgm:pt>
    <dgm:pt modelId="{DAFF0FDE-6068-4C4B-87E6-3AABA7090422}" type="sibTrans" cxnId="{88CE31EB-B064-4464-9E87-43D7210A2A53}">
      <dgm:prSet/>
      <dgm:spPr/>
      <dgm:t>
        <a:bodyPr/>
        <a:lstStyle/>
        <a:p>
          <a:endParaRPr lang="en-AU"/>
        </a:p>
      </dgm:t>
    </dgm:pt>
    <dgm:pt modelId="{4FF358BE-59E6-4851-84E7-D2927C285BC8}">
      <dgm:prSet phldrT="[Text]"/>
      <dgm:spPr/>
      <dgm:t>
        <a:bodyPr/>
        <a:lstStyle/>
        <a:p>
          <a:r>
            <a:rPr lang="en-AU" dirty="0"/>
            <a:t>Reinforcement Learning</a:t>
          </a:r>
        </a:p>
      </dgm:t>
    </dgm:pt>
    <dgm:pt modelId="{45849210-E9F2-4631-A5D8-AE6126016330}" type="parTrans" cxnId="{1C025641-C0D3-44A2-9A43-43B722D7DFEC}">
      <dgm:prSet/>
      <dgm:spPr/>
      <dgm:t>
        <a:bodyPr/>
        <a:lstStyle/>
        <a:p>
          <a:endParaRPr lang="en-AU"/>
        </a:p>
      </dgm:t>
    </dgm:pt>
    <dgm:pt modelId="{64A6AC77-A498-45C1-94AC-764AFEA5FF69}" type="sibTrans" cxnId="{1C025641-C0D3-44A2-9A43-43B722D7DFEC}">
      <dgm:prSet/>
      <dgm:spPr/>
      <dgm:t>
        <a:bodyPr/>
        <a:lstStyle/>
        <a:p>
          <a:endParaRPr lang="en-AU"/>
        </a:p>
      </dgm:t>
    </dgm:pt>
    <dgm:pt modelId="{981B5702-1CC4-4394-A177-2DB14D858648}">
      <dgm:prSet phldrT="[Text]"/>
      <dgm:spPr/>
      <dgm:t>
        <a:bodyPr/>
        <a:lstStyle/>
        <a:p>
          <a:r>
            <a:rPr lang="en-AU" dirty="0"/>
            <a:t>Deep Reinforcement Learning</a:t>
          </a:r>
        </a:p>
      </dgm:t>
    </dgm:pt>
    <dgm:pt modelId="{64BADC04-9143-4D8E-BC2F-DD0ACEFD8261}" type="parTrans" cxnId="{D662B16B-7CC9-45AC-A6E9-3FA5DE75878F}">
      <dgm:prSet/>
      <dgm:spPr/>
      <dgm:t>
        <a:bodyPr/>
        <a:lstStyle/>
        <a:p>
          <a:endParaRPr lang="en-AU"/>
        </a:p>
      </dgm:t>
    </dgm:pt>
    <dgm:pt modelId="{FE52F8BA-9D14-4DCB-B44B-4A877DD72225}" type="sibTrans" cxnId="{D662B16B-7CC9-45AC-A6E9-3FA5DE75878F}">
      <dgm:prSet/>
      <dgm:spPr/>
      <dgm:t>
        <a:bodyPr/>
        <a:lstStyle/>
        <a:p>
          <a:endParaRPr lang="en-AU"/>
        </a:p>
      </dgm:t>
    </dgm:pt>
    <dgm:pt modelId="{BBBE9D39-77C8-4A9E-BC05-F23A82FE5D7A}" type="pres">
      <dgm:prSet presAssocID="{799CFAEF-C8B2-4505-B12C-99A0524E5484}" presName="linearFlow" presStyleCnt="0">
        <dgm:presLayoutVars>
          <dgm:dir/>
          <dgm:resizeHandles val="exact"/>
        </dgm:presLayoutVars>
      </dgm:prSet>
      <dgm:spPr/>
    </dgm:pt>
    <dgm:pt modelId="{8683F352-E6CD-402F-AEF9-AD96E4675111}" type="pres">
      <dgm:prSet presAssocID="{A4D80F55-2747-426B-8153-D84F6D8976AB}" presName="node" presStyleLbl="node1" presStyleIdx="0" presStyleCnt="3">
        <dgm:presLayoutVars>
          <dgm:bulletEnabled val="1"/>
        </dgm:presLayoutVars>
      </dgm:prSet>
      <dgm:spPr/>
    </dgm:pt>
    <dgm:pt modelId="{CE22307C-EA7E-4AAB-AC10-FB47929940BB}" type="pres">
      <dgm:prSet presAssocID="{DAFF0FDE-6068-4C4B-87E6-3AABA7090422}" presName="spacerL" presStyleCnt="0"/>
      <dgm:spPr/>
    </dgm:pt>
    <dgm:pt modelId="{270EDE96-1A79-4E41-9FA9-695F17C27915}" type="pres">
      <dgm:prSet presAssocID="{DAFF0FDE-6068-4C4B-87E6-3AABA7090422}" presName="sibTrans" presStyleLbl="sibTrans2D1" presStyleIdx="0" presStyleCnt="2"/>
      <dgm:spPr/>
    </dgm:pt>
    <dgm:pt modelId="{5AE78DE8-254F-442C-BA39-627908E378EC}" type="pres">
      <dgm:prSet presAssocID="{DAFF0FDE-6068-4C4B-87E6-3AABA7090422}" presName="spacerR" presStyleCnt="0"/>
      <dgm:spPr/>
    </dgm:pt>
    <dgm:pt modelId="{77F0D345-11BC-4F09-936E-F6CE17971C91}" type="pres">
      <dgm:prSet presAssocID="{4FF358BE-59E6-4851-84E7-D2927C285BC8}" presName="node" presStyleLbl="node1" presStyleIdx="1" presStyleCnt="3">
        <dgm:presLayoutVars>
          <dgm:bulletEnabled val="1"/>
        </dgm:presLayoutVars>
      </dgm:prSet>
      <dgm:spPr/>
    </dgm:pt>
    <dgm:pt modelId="{493F5790-DF60-4440-91C2-40AAE57309EC}" type="pres">
      <dgm:prSet presAssocID="{64A6AC77-A498-45C1-94AC-764AFEA5FF69}" presName="spacerL" presStyleCnt="0"/>
      <dgm:spPr/>
    </dgm:pt>
    <dgm:pt modelId="{F70ACB70-13FF-4E9A-83F3-0D778EA02086}" type="pres">
      <dgm:prSet presAssocID="{64A6AC77-A498-45C1-94AC-764AFEA5FF69}" presName="sibTrans" presStyleLbl="sibTrans2D1" presStyleIdx="1" presStyleCnt="2"/>
      <dgm:spPr/>
    </dgm:pt>
    <dgm:pt modelId="{45CEE657-8553-473B-A251-BD8C8C269B7C}" type="pres">
      <dgm:prSet presAssocID="{64A6AC77-A498-45C1-94AC-764AFEA5FF69}" presName="spacerR" presStyleCnt="0"/>
      <dgm:spPr/>
    </dgm:pt>
    <dgm:pt modelId="{36663FFA-D67F-4092-BD7D-0D73122088B6}" type="pres">
      <dgm:prSet presAssocID="{981B5702-1CC4-4394-A177-2DB14D858648}" presName="node" presStyleLbl="node1" presStyleIdx="2" presStyleCnt="3">
        <dgm:presLayoutVars>
          <dgm:bulletEnabled val="1"/>
        </dgm:presLayoutVars>
      </dgm:prSet>
      <dgm:spPr/>
    </dgm:pt>
  </dgm:ptLst>
  <dgm:cxnLst>
    <dgm:cxn modelId="{A54C2406-8A70-4A71-86DA-C87F3A17B170}" type="presOf" srcId="{DAFF0FDE-6068-4C4B-87E6-3AABA7090422}" destId="{270EDE96-1A79-4E41-9FA9-695F17C27915}" srcOrd="0" destOrd="0" presId="urn:microsoft.com/office/officeart/2005/8/layout/equation1"/>
    <dgm:cxn modelId="{1C025641-C0D3-44A2-9A43-43B722D7DFEC}" srcId="{799CFAEF-C8B2-4505-B12C-99A0524E5484}" destId="{4FF358BE-59E6-4851-84E7-D2927C285BC8}" srcOrd="1" destOrd="0" parTransId="{45849210-E9F2-4631-A5D8-AE6126016330}" sibTransId="{64A6AC77-A498-45C1-94AC-764AFEA5FF69}"/>
    <dgm:cxn modelId="{D662B16B-7CC9-45AC-A6E9-3FA5DE75878F}" srcId="{799CFAEF-C8B2-4505-B12C-99A0524E5484}" destId="{981B5702-1CC4-4394-A177-2DB14D858648}" srcOrd="2" destOrd="0" parTransId="{64BADC04-9143-4D8E-BC2F-DD0ACEFD8261}" sibTransId="{FE52F8BA-9D14-4DCB-B44B-4A877DD72225}"/>
    <dgm:cxn modelId="{66565277-C789-4CA1-AF80-897C1A45056E}" type="presOf" srcId="{64A6AC77-A498-45C1-94AC-764AFEA5FF69}" destId="{F70ACB70-13FF-4E9A-83F3-0D778EA02086}" srcOrd="0" destOrd="0" presId="urn:microsoft.com/office/officeart/2005/8/layout/equation1"/>
    <dgm:cxn modelId="{BC1305A5-E884-4802-B52B-235EC2B2F608}" type="presOf" srcId="{4FF358BE-59E6-4851-84E7-D2927C285BC8}" destId="{77F0D345-11BC-4F09-936E-F6CE17971C91}" srcOrd="0" destOrd="0" presId="urn:microsoft.com/office/officeart/2005/8/layout/equation1"/>
    <dgm:cxn modelId="{A8A24EC3-61A3-4EDB-8FD7-B9B0F9DBBADB}" type="presOf" srcId="{799CFAEF-C8B2-4505-B12C-99A0524E5484}" destId="{BBBE9D39-77C8-4A9E-BC05-F23A82FE5D7A}" srcOrd="0" destOrd="0" presId="urn:microsoft.com/office/officeart/2005/8/layout/equation1"/>
    <dgm:cxn modelId="{289EF9C7-3AD3-4013-B66F-D70165ED4A8A}" type="presOf" srcId="{981B5702-1CC4-4394-A177-2DB14D858648}" destId="{36663FFA-D67F-4092-BD7D-0D73122088B6}" srcOrd="0" destOrd="0" presId="urn:microsoft.com/office/officeart/2005/8/layout/equation1"/>
    <dgm:cxn modelId="{A4A6AAC8-A9B5-4EA4-8C34-AA642624FAB5}" type="presOf" srcId="{A4D80F55-2747-426B-8153-D84F6D8976AB}" destId="{8683F352-E6CD-402F-AEF9-AD96E4675111}" srcOrd="0" destOrd="0" presId="urn:microsoft.com/office/officeart/2005/8/layout/equation1"/>
    <dgm:cxn modelId="{88CE31EB-B064-4464-9E87-43D7210A2A53}" srcId="{799CFAEF-C8B2-4505-B12C-99A0524E5484}" destId="{A4D80F55-2747-426B-8153-D84F6D8976AB}" srcOrd="0" destOrd="0" parTransId="{383DA667-B272-429A-8A8F-EC468C4A067E}" sibTransId="{DAFF0FDE-6068-4C4B-87E6-3AABA7090422}"/>
    <dgm:cxn modelId="{EE0D72BE-E44F-4118-B10F-BE624052A4FA}" type="presParOf" srcId="{BBBE9D39-77C8-4A9E-BC05-F23A82FE5D7A}" destId="{8683F352-E6CD-402F-AEF9-AD96E4675111}" srcOrd="0" destOrd="0" presId="urn:microsoft.com/office/officeart/2005/8/layout/equation1"/>
    <dgm:cxn modelId="{056E931C-F8B5-4E9F-BF02-4DE64EA036A9}" type="presParOf" srcId="{BBBE9D39-77C8-4A9E-BC05-F23A82FE5D7A}" destId="{CE22307C-EA7E-4AAB-AC10-FB47929940BB}" srcOrd="1" destOrd="0" presId="urn:microsoft.com/office/officeart/2005/8/layout/equation1"/>
    <dgm:cxn modelId="{BCA85AA7-DED7-48E1-A68C-39F6C859E4D6}" type="presParOf" srcId="{BBBE9D39-77C8-4A9E-BC05-F23A82FE5D7A}" destId="{270EDE96-1A79-4E41-9FA9-695F17C27915}" srcOrd="2" destOrd="0" presId="urn:microsoft.com/office/officeart/2005/8/layout/equation1"/>
    <dgm:cxn modelId="{49E3C6AE-7F1F-4A11-A8F3-2BF6C920C069}" type="presParOf" srcId="{BBBE9D39-77C8-4A9E-BC05-F23A82FE5D7A}" destId="{5AE78DE8-254F-442C-BA39-627908E378EC}" srcOrd="3" destOrd="0" presId="urn:microsoft.com/office/officeart/2005/8/layout/equation1"/>
    <dgm:cxn modelId="{8C16385C-C8A7-476B-89B7-BE916240112D}" type="presParOf" srcId="{BBBE9D39-77C8-4A9E-BC05-F23A82FE5D7A}" destId="{77F0D345-11BC-4F09-936E-F6CE17971C91}" srcOrd="4" destOrd="0" presId="urn:microsoft.com/office/officeart/2005/8/layout/equation1"/>
    <dgm:cxn modelId="{DC425C56-57D2-4F28-9AF6-1CBB14FC8BE5}" type="presParOf" srcId="{BBBE9D39-77C8-4A9E-BC05-F23A82FE5D7A}" destId="{493F5790-DF60-4440-91C2-40AAE57309EC}" srcOrd="5" destOrd="0" presId="urn:microsoft.com/office/officeart/2005/8/layout/equation1"/>
    <dgm:cxn modelId="{26C1CFF7-CCCF-4176-836E-1FCF5CBAEDA0}" type="presParOf" srcId="{BBBE9D39-77C8-4A9E-BC05-F23A82FE5D7A}" destId="{F70ACB70-13FF-4E9A-83F3-0D778EA02086}" srcOrd="6" destOrd="0" presId="urn:microsoft.com/office/officeart/2005/8/layout/equation1"/>
    <dgm:cxn modelId="{69689D50-0086-407C-890E-E325EE30E129}" type="presParOf" srcId="{BBBE9D39-77C8-4A9E-BC05-F23A82FE5D7A}" destId="{45CEE657-8553-473B-A251-BD8C8C269B7C}" srcOrd="7" destOrd="0" presId="urn:microsoft.com/office/officeart/2005/8/layout/equation1"/>
    <dgm:cxn modelId="{682C5408-336A-4A7A-8050-82ECC992CD89}" type="presParOf" srcId="{BBBE9D39-77C8-4A9E-BC05-F23A82FE5D7A}" destId="{36663FFA-D67F-4092-BD7D-0D73122088B6}" srcOrd="8" destOrd="0" presId="urn:microsoft.com/office/officeart/2005/8/layout/equati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F64366-A875-4DD0-95F2-77D40D0FB9F5}">
      <dsp:nvSpPr>
        <dsp:cNvPr id="0" name=""/>
        <dsp:cNvSpPr/>
      </dsp:nvSpPr>
      <dsp:spPr>
        <a:xfrm rot="16200000">
          <a:off x="153" y="672"/>
          <a:ext cx="4343651" cy="4349993"/>
        </a:xfrm>
        <a:prstGeom prst="upArrow">
          <a:avLst>
            <a:gd name="adj1" fmla="val 50000"/>
            <a:gd name="adj2" fmla="val 35000"/>
          </a:avLst>
        </a:prstGeom>
        <a:solidFill>
          <a:schemeClr val="lt1"/>
        </a:solidFill>
        <a:ln w="28575"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AU" sz="1900" kern="1200" dirty="0"/>
            <a:t>On-policy: the policy that is used for decision making will be evaluated and improved (SARSA).</a:t>
          </a:r>
        </a:p>
        <a:p>
          <a:pPr marL="0" lvl="0" indent="0" algn="ctr" defTabSz="844550">
            <a:lnSpc>
              <a:spcPct val="90000"/>
            </a:lnSpc>
            <a:spcBef>
              <a:spcPct val="0"/>
            </a:spcBef>
            <a:spcAft>
              <a:spcPct val="35000"/>
            </a:spcAft>
            <a:buNone/>
          </a:pPr>
          <a:endParaRPr lang="en-AU" sz="1900" kern="1200" dirty="0"/>
        </a:p>
        <a:p>
          <a:pPr marL="0" lvl="0" indent="0" algn="ctr" defTabSz="844550">
            <a:lnSpc>
              <a:spcPct val="90000"/>
            </a:lnSpc>
            <a:spcBef>
              <a:spcPct val="0"/>
            </a:spcBef>
            <a:spcAft>
              <a:spcPct val="35000"/>
            </a:spcAft>
            <a:buNone/>
          </a:pPr>
          <a:r>
            <a:rPr lang="en-AU" sz="1900" b="0" i="0" kern="1200" dirty="0"/>
            <a:t>[Target Policy == </a:t>
          </a:r>
          <a:r>
            <a:rPr lang="en-AU" sz="1900" b="0" i="0" kern="1200" dirty="0" err="1"/>
            <a:t>Behavior</a:t>
          </a:r>
          <a:r>
            <a:rPr lang="en-AU" sz="1900" b="0" i="0" kern="1200" dirty="0"/>
            <a:t> Policy]</a:t>
          </a:r>
          <a:r>
            <a:rPr lang="en-AU" sz="1900" kern="1200" dirty="0"/>
            <a:t> </a:t>
          </a:r>
        </a:p>
        <a:p>
          <a:pPr marL="0" lvl="0" indent="0" algn="ctr" defTabSz="844550">
            <a:lnSpc>
              <a:spcPct val="90000"/>
            </a:lnSpc>
            <a:spcBef>
              <a:spcPct val="0"/>
            </a:spcBef>
            <a:spcAft>
              <a:spcPct val="35000"/>
            </a:spcAft>
            <a:buNone/>
          </a:pPr>
          <a:endParaRPr lang="en-AU" sz="1900" kern="1200" dirty="0"/>
        </a:p>
      </dsp:txBody>
      <dsp:txXfrm rot="5400000">
        <a:off x="757122" y="1089755"/>
        <a:ext cx="3589854" cy="2171825"/>
      </dsp:txXfrm>
    </dsp:sp>
    <dsp:sp modelId="{1102169B-CDB3-4A3F-B4FB-F3D4CBA416A1}">
      <dsp:nvSpPr>
        <dsp:cNvPr id="0" name=""/>
        <dsp:cNvSpPr/>
      </dsp:nvSpPr>
      <dsp:spPr>
        <a:xfrm rot="5400000">
          <a:off x="4923405" y="-3170"/>
          <a:ext cx="4343651" cy="4349993"/>
        </a:xfrm>
        <a:prstGeom prst="upArrow">
          <a:avLst>
            <a:gd name="adj1" fmla="val 50000"/>
            <a:gd name="adj2" fmla="val 35000"/>
          </a:avLst>
        </a:prstGeom>
        <a:solidFill>
          <a:schemeClr val="lt1"/>
        </a:solidFill>
        <a:ln w="28575" cap="flat" cmpd="sng" algn="ctr">
          <a:solidFill>
            <a:schemeClr val="dk1"/>
          </a:solidFill>
          <a:prstDash val="solid"/>
          <a:miter lim="800000"/>
        </a:ln>
        <a:effectLst/>
      </dsp:spPr>
      <dsp:style>
        <a:lnRef idx="2">
          <a:schemeClr val="dk1"/>
        </a:lnRef>
        <a:fillRef idx="1">
          <a:schemeClr val="lt1"/>
        </a:fillRef>
        <a:effectRef idx="0">
          <a:schemeClr val="dk1"/>
        </a:effectRef>
        <a:fontRef idx="minor">
          <a:schemeClr val="dk1"/>
        </a:fontRef>
      </dsp:style>
      <dsp:txBody>
        <a:bodyPr spcFirstLastPara="0" vert="horz" wrap="square" lIns="135128" tIns="135128" rIns="135128" bIns="135128" numCol="1" spcCol="1270" anchor="ctr" anchorCtr="0">
          <a:noAutofit/>
        </a:bodyPr>
        <a:lstStyle/>
        <a:p>
          <a:pPr marL="0" lvl="0" indent="0" algn="ctr" defTabSz="844550">
            <a:lnSpc>
              <a:spcPct val="90000"/>
            </a:lnSpc>
            <a:spcBef>
              <a:spcPct val="0"/>
            </a:spcBef>
            <a:spcAft>
              <a:spcPct val="35000"/>
            </a:spcAft>
            <a:buNone/>
          </a:pPr>
          <a:r>
            <a:rPr lang="en-AU" sz="1900" kern="1200" dirty="0"/>
            <a:t>Off-policy: it is independent of agent’s actions. It finds the optimal policy regardless of agents’ motivation (Q-Learning)</a:t>
          </a:r>
        </a:p>
        <a:p>
          <a:pPr marL="0" lvl="0" indent="0" algn="ctr" defTabSz="844550">
            <a:lnSpc>
              <a:spcPct val="90000"/>
            </a:lnSpc>
            <a:spcBef>
              <a:spcPct val="0"/>
            </a:spcBef>
            <a:spcAft>
              <a:spcPct val="35000"/>
            </a:spcAft>
            <a:buNone/>
          </a:pPr>
          <a:r>
            <a:rPr lang="en-AU" sz="1900" b="0" i="0" kern="1200" dirty="0"/>
            <a:t>[Target Policy != </a:t>
          </a:r>
          <a:r>
            <a:rPr lang="en-AU" sz="1900" b="0" i="0" kern="1200" dirty="0" err="1"/>
            <a:t>Behavior</a:t>
          </a:r>
          <a:r>
            <a:rPr lang="en-AU" sz="1900" b="0" i="0" kern="1200" dirty="0"/>
            <a:t> Policy]</a:t>
          </a:r>
          <a:endParaRPr lang="en-AU" sz="1900" kern="1200" dirty="0"/>
        </a:p>
      </dsp:txBody>
      <dsp:txXfrm rot="-5400000">
        <a:off x="4920235" y="1085914"/>
        <a:ext cx="3589854" cy="21718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83F352-E6CD-402F-AEF9-AD96E4675111}">
      <dsp:nvSpPr>
        <dsp:cNvPr id="0" name=""/>
        <dsp:cNvSpPr/>
      </dsp:nvSpPr>
      <dsp:spPr>
        <a:xfrm>
          <a:off x="1768" y="1003703"/>
          <a:ext cx="2343931" cy="234393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en-AU" sz="2100" kern="1200" dirty="0"/>
            <a:t>Deep Learning</a:t>
          </a:r>
        </a:p>
      </dsp:txBody>
      <dsp:txXfrm>
        <a:off x="345029" y="1346964"/>
        <a:ext cx="1657409" cy="1657409"/>
      </dsp:txXfrm>
    </dsp:sp>
    <dsp:sp modelId="{270EDE96-1A79-4E41-9FA9-695F17C27915}">
      <dsp:nvSpPr>
        <dsp:cNvPr id="0" name=""/>
        <dsp:cNvSpPr/>
      </dsp:nvSpPr>
      <dsp:spPr>
        <a:xfrm>
          <a:off x="2536026" y="1495928"/>
          <a:ext cx="1359480" cy="1359480"/>
        </a:xfrm>
        <a:prstGeom prst="mathPlus">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AU" sz="1700" kern="1200"/>
        </a:p>
      </dsp:txBody>
      <dsp:txXfrm>
        <a:off x="2716225" y="2015793"/>
        <a:ext cx="999082" cy="319750"/>
      </dsp:txXfrm>
    </dsp:sp>
    <dsp:sp modelId="{77F0D345-11BC-4F09-936E-F6CE17971C91}">
      <dsp:nvSpPr>
        <dsp:cNvPr id="0" name=""/>
        <dsp:cNvSpPr/>
      </dsp:nvSpPr>
      <dsp:spPr>
        <a:xfrm>
          <a:off x="4085834" y="1003703"/>
          <a:ext cx="2343931" cy="234393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en-AU" sz="2100" kern="1200" dirty="0"/>
            <a:t>Reinforcement Learning</a:t>
          </a:r>
        </a:p>
      </dsp:txBody>
      <dsp:txXfrm>
        <a:off x="4429095" y="1346964"/>
        <a:ext cx="1657409" cy="1657409"/>
      </dsp:txXfrm>
    </dsp:sp>
    <dsp:sp modelId="{F70ACB70-13FF-4E9A-83F3-0D778EA02086}">
      <dsp:nvSpPr>
        <dsp:cNvPr id="0" name=""/>
        <dsp:cNvSpPr/>
      </dsp:nvSpPr>
      <dsp:spPr>
        <a:xfrm>
          <a:off x="6620092" y="1495928"/>
          <a:ext cx="1359480" cy="1359480"/>
        </a:xfrm>
        <a:prstGeom prst="mathEqual">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AU" sz="1700" kern="1200"/>
        </a:p>
      </dsp:txBody>
      <dsp:txXfrm>
        <a:off x="6800291" y="1775981"/>
        <a:ext cx="999082" cy="799374"/>
      </dsp:txXfrm>
    </dsp:sp>
    <dsp:sp modelId="{36663FFA-D67F-4092-BD7D-0D73122088B6}">
      <dsp:nvSpPr>
        <dsp:cNvPr id="0" name=""/>
        <dsp:cNvSpPr/>
      </dsp:nvSpPr>
      <dsp:spPr>
        <a:xfrm>
          <a:off x="8169900" y="1003703"/>
          <a:ext cx="2343931" cy="234393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en-AU" sz="2100" kern="1200" dirty="0"/>
            <a:t>Deep Reinforcement Learning</a:t>
          </a:r>
        </a:p>
      </dsp:txBody>
      <dsp:txXfrm>
        <a:off x="8513161" y="1346964"/>
        <a:ext cx="1657409" cy="1657409"/>
      </dsp:txXfrm>
    </dsp:sp>
  </dsp:spTree>
</dsp:drawing>
</file>

<file path=ppt/diagrams/layout1.xml><?xml version="1.0" encoding="utf-8"?>
<dgm:layoutDef xmlns:dgm="http://schemas.openxmlformats.org/drawingml/2006/diagram" xmlns:a="http://schemas.openxmlformats.org/drawingml/2006/main" uniqueId="urn:microsoft.com/office/officeart/2005/8/layout/arrow1">
  <dgm:title val=""/>
  <dgm:desc val=""/>
  <dgm:catLst>
    <dgm:cat type="relationship" pri="7000"/>
    <dgm:cat type="process" pri="32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ycle">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equ" val="2">
        <dgm:constrLst>
          <dgm:constr type="primFontSz" for="ch" ptType="node" op="equ" val="65"/>
          <dgm:constr type="w" for="ch" ptType="node" refType="w"/>
          <dgm:constr type="h" for="ch" ptType="node" refType="w" refFor="ch" refPtType="node"/>
          <dgm:constr type="sibSp" refType="w" refFor="ch" refPtType="node" fact="0.1"/>
          <dgm:constr type="diam" refType="w" refFor="ch" refPtType="node" fact="1.1"/>
        </dgm:constrLst>
      </dgm:if>
      <dgm:if name="Name11" axis="ch" ptType="node" func="cnt" op="equ" val="5">
        <dgm:constrLst>
          <dgm:constr type="primFontSz" for="ch" ptType="node" op="equ" val="65"/>
          <dgm:constr type="w" for="ch" ptType="node" refType="w"/>
          <dgm:constr type="h" for="ch" ptType="node" refType="w" refFor="ch" refPtType="node"/>
          <dgm:constr type="sibSp" refType="w" refFor="ch" refPtType="node" fact="-0.24"/>
        </dgm:constrLst>
      </dgm:if>
      <dgm:if name="Name12" axis="ch" ptType="node" func="cnt" op="equ" val="6">
        <dgm:constrLst>
          <dgm:constr type="primFontSz" for="ch" ptType="node" op="equ" val="65"/>
          <dgm:constr type="w" for="ch" ptType="node" refType="w"/>
          <dgm:constr type="h" for="ch" ptType="node" refType="w" refFor="ch" refPtType="node"/>
          <dgm:constr type="sibSp" refType="w" refFor="ch" refPtType="node" fact="-0.2"/>
        </dgm:constrLst>
      </dgm:if>
      <dgm:if name="Name13" axis="ch" ptType="node" func="cnt" op="equ" val="8">
        <dgm:constrLst>
          <dgm:constr type="primFontSz" for="ch" ptType="node" op="equ" val="65"/>
          <dgm:constr type="w" for="ch" ptType="node" refType="w"/>
          <dgm:constr type="h" for="ch" ptType="node" refType="w" refFor="ch" refPtType="node"/>
          <dgm:constr type="sibSp" refType="w" refFor="ch" refPtType="node" fact="-0.15"/>
        </dgm:constrLst>
      </dgm:if>
      <dgm:if name="Name14" axis="ch" ptType="node" func="cnt" op="equ" val="10">
        <dgm:constrLst>
          <dgm:constr type="primFontSz" for="ch" ptType="node" op="lte" val="65"/>
          <dgm:constr type="w" for="ch" ptType="node" refType="w"/>
          <dgm:constr type="h" for="ch" ptType="node" refType="w" refFor="ch" refPtType="node"/>
          <dgm:constr type="sibSp" refType="w" refFor="ch" refPtType="node" fact="-0.24"/>
        </dgm:constrLst>
      </dgm:if>
      <dgm:else name="Name15">
        <dgm:constrLst>
          <dgm:constr type="primFontSz" for="ch" ptType="node" op="equ" val="65"/>
          <dgm:constr type="w" for="ch" ptType="node" refType="w"/>
          <dgm:constr type="h" for="ch" ptType="node" refType="w" refFor="ch" refPtType="node"/>
          <dgm:constr type="sibSp" refType="w" refFor="ch" refPtType="node" fact="-0.35"/>
        </dgm:constrLst>
      </dgm:else>
    </dgm:choose>
    <dgm:ruleLst/>
    <dgm:forEach name="Name16" axis="ch" ptType="node">
      <dgm:layoutNode name="arrow">
        <dgm:varLst>
          <dgm:bulletEnabled val="1"/>
        </dgm:varLst>
        <dgm:alg type="tx"/>
        <dgm:shape xmlns:r="http://schemas.openxmlformats.org/officeDocument/2006/relationships" type="upArrow" r:blip="">
          <dgm:adjLst>
            <dgm:adj idx="2" val="0.35"/>
          </dgm:adjLst>
        </dgm:shape>
        <dgm:presOf axis="desOrSelf" ptType="node"/>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equation1">
  <dgm:title val=""/>
  <dgm:desc val=""/>
  <dgm:catLst>
    <dgm:cat type="relationship" pri="17000"/>
    <dgm:cat type="process"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choose name="Name0">
      <dgm:if name="Name1" func="var" arg="dir" op="equ" val="norm">
        <dgm:alg type="lin">
          <dgm:param type="fallback" val="2D"/>
        </dgm:alg>
      </dgm:if>
      <dgm:else name="Name2">
        <dgm:alg type="lin">
          <dgm:param type="linDir" val="fromR"/>
          <dgm:param type="fallback" val="2D"/>
        </dgm:alg>
      </dgm:else>
    </dgm:choose>
    <dgm:shape xmlns:r="http://schemas.openxmlformats.org/officeDocument/2006/relationships" r:blip="">
      <dgm:adjLst/>
    </dgm:shape>
    <dgm:presOf/>
    <dgm:constrLst>
      <dgm:constr type="w" for="ch" ptType="node" refType="w"/>
      <dgm:constr type="w" for="ch" ptType="sibTrans" refType="w" refFor="ch" refPtType="node" fact="0.58"/>
      <dgm:constr type="primFontSz" for="ch" ptType="node" op="equ" val="65"/>
      <dgm:constr type="primFontSz" for="ch" ptType="sibTrans" op="equ" val="55"/>
      <dgm:constr type="primFontSz" for="ch" ptType="sibTrans" refType="primFontSz" refFor="ch" refPtType="node" op="lte" fact="0.8"/>
      <dgm:constr type="w" for="ch" forName="spacerL" refType="w" refFor="ch" refPtType="sibTrans" fact="0.14"/>
      <dgm:constr type="w" for="ch" forName="spacerR" refType="w" refFor="ch" refPtType="sibTrans" fact="0.14"/>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sibTransForEach" axis="followSib" ptType="sibTrans" cnt="1">
        <dgm:layoutNode name="spacerL">
          <dgm:alg type="sp"/>
          <dgm:shape xmlns:r="http://schemas.openxmlformats.org/officeDocument/2006/relationships" r:blip="">
            <dgm:adjLst/>
          </dgm:shape>
          <dgm:presOf/>
          <dgm:constrLst/>
          <dgm:ruleLst/>
        </dgm:layoutNode>
        <dgm:layoutNode name="sibTrans">
          <dgm:alg type="tx"/>
          <dgm:choose name="Name3">
            <dgm:if name="Name4" axis="followSib" ptType="sibTrans" func="cnt" op="equ" val="0">
              <dgm:shape xmlns:r="http://schemas.openxmlformats.org/officeDocument/2006/relationships" type="mathEqual" r:blip="">
                <dgm:adjLst/>
              </dgm:shape>
            </dgm:if>
            <dgm:else name="Name5">
              <dgm:shape xmlns:r="http://schemas.openxmlformats.org/officeDocument/2006/relationships" type="mathPlus" r:blip="">
                <dgm:adjLst/>
              </dgm:shape>
            </dgm:else>
          </dgm:choose>
          <dgm:presOf axis="self"/>
          <dgm:constrLst>
            <dgm:constr type="h" refType="w"/>
            <dgm:constr type="lMarg"/>
            <dgm:constr type="rMarg"/>
            <dgm:constr type="tMarg"/>
            <dgm:constr type="bMarg"/>
          </dgm:constrLst>
          <dgm:ruleLst>
            <dgm:rule type="primFontSz" val="5" fact="NaN" max="NaN"/>
          </dgm:ruleLst>
        </dgm:layoutNode>
        <dgm:layoutNode name="spacerR">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3.png>
</file>

<file path=ppt/media/image14.png>
</file>

<file path=ppt/media/image2.png>
</file>

<file path=ppt/media/image3.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8BA27-B2A7-4778-B5B0-C3845A83F77A}" type="datetimeFigureOut">
              <a:rPr lang="en-AU" smtClean="0"/>
              <a:t>27/03/2024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F226E3-614C-4C29-91F3-4311849ADE74}" type="slidenum">
              <a:rPr lang="en-AU" smtClean="0"/>
              <a:t>‹#›</a:t>
            </a:fld>
            <a:endParaRPr lang="en-AU"/>
          </a:p>
        </p:txBody>
      </p:sp>
    </p:spTree>
    <p:extLst>
      <p:ext uri="{BB962C8B-B14F-4D97-AF65-F5344CB8AC3E}">
        <p14:creationId xmlns:p14="http://schemas.microsoft.com/office/powerpoint/2010/main" val="1291013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22222"/>
                </a:solidFill>
                <a:effectLst/>
                <a:latin typeface="Verdana" panose="020B0604030504040204" pitchFamily="34" charset="0"/>
              </a:rPr>
              <a:t>Thorndike observed that as the cat interacted with the puzzle box, it learned the behavioral responses that could help it escape. Over time, the cat became faster and faster at escaping the box. Thorndike concluded that the cat learned from the reward and punishments that its actions provided.</a:t>
            </a:r>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3</a:t>
            </a:fld>
            <a:endParaRPr lang="en-AU"/>
          </a:p>
        </p:txBody>
      </p:sp>
    </p:spTree>
    <p:extLst>
      <p:ext uri="{BB962C8B-B14F-4D97-AF65-F5344CB8AC3E}">
        <p14:creationId xmlns:p14="http://schemas.microsoft.com/office/powerpoint/2010/main" val="27022291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16</a:t>
            </a:fld>
            <a:endParaRPr lang="en-AU"/>
          </a:p>
        </p:txBody>
      </p:sp>
    </p:spTree>
    <p:extLst>
      <p:ext uri="{BB962C8B-B14F-4D97-AF65-F5344CB8AC3E}">
        <p14:creationId xmlns:p14="http://schemas.microsoft.com/office/powerpoint/2010/main" val="13828417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17</a:t>
            </a:fld>
            <a:endParaRPr lang="en-AU"/>
          </a:p>
        </p:txBody>
      </p:sp>
    </p:spTree>
    <p:extLst>
      <p:ext uri="{BB962C8B-B14F-4D97-AF65-F5344CB8AC3E}">
        <p14:creationId xmlns:p14="http://schemas.microsoft.com/office/powerpoint/2010/main" val="32469732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18</a:t>
            </a:fld>
            <a:endParaRPr lang="en-AU"/>
          </a:p>
        </p:txBody>
      </p:sp>
    </p:spTree>
    <p:extLst>
      <p:ext uri="{BB962C8B-B14F-4D97-AF65-F5344CB8AC3E}">
        <p14:creationId xmlns:p14="http://schemas.microsoft.com/office/powerpoint/2010/main" val="41045436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sz="1800" b="0" i="0" u="none" strike="noStrike" baseline="0" dirty="0">
              <a:solidFill>
                <a:srgbClr val="000000"/>
              </a:solidFill>
              <a:latin typeface="AdvTT5ada87cc26"/>
            </a:endParaRPr>
          </a:p>
        </p:txBody>
      </p:sp>
      <p:sp>
        <p:nvSpPr>
          <p:cNvPr id="4" name="Slide Number Placeholder 3"/>
          <p:cNvSpPr>
            <a:spLocks noGrp="1"/>
          </p:cNvSpPr>
          <p:nvPr>
            <p:ph type="sldNum" sz="quarter" idx="5"/>
          </p:nvPr>
        </p:nvSpPr>
        <p:spPr/>
        <p:txBody>
          <a:bodyPr/>
          <a:lstStyle/>
          <a:p>
            <a:fld id="{23F226E3-614C-4C29-91F3-4311849ADE74}" type="slidenum">
              <a:rPr lang="en-AU" smtClean="0"/>
              <a:t>20</a:t>
            </a:fld>
            <a:endParaRPr lang="en-AU"/>
          </a:p>
        </p:txBody>
      </p:sp>
    </p:spTree>
    <p:extLst>
      <p:ext uri="{BB962C8B-B14F-4D97-AF65-F5344CB8AC3E}">
        <p14:creationId xmlns:p14="http://schemas.microsoft.com/office/powerpoint/2010/main" val="22088653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21</a:t>
            </a:fld>
            <a:endParaRPr lang="en-AU"/>
          </a:p>
        </p:txBody>
      </p:sp>
    </p:spTree>
    <p:extLst>
      <p:ext uri="{BB962C8B-B14F-4D97-AF65-F5344CB8AC3E}">
        <p14:creationId xmlns:p14="http://schemas.microsoft.com/office/powerpoint/2010/main" val="9941311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22</a:t>
            </a:fld>
            <a:endParaRPr lang="en-AU"/>
          </a:p>
        </p:txBody>
      </p:sp>
    </p:spTree>
    <p:extLst>
      <p:ext uri="{BB962C8B-B14F-4D97-AF65-F5344CB8AC3E}">
        <p14:creationId xmlns:p14="http://schemas.microsoft.com/office/powerpoint/2010/main" val="3719608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23</a:t>
            </a:fld>
            <a:endParaRPr lang="en-AU"/>
          </a:p>
        </p:txBody>
      </p:sp>
    </p:spTree>
    <p:extLst>
      <p:ext uri="{BB962C8B-B14F-4D97-AF65-F5344CB8AC3E}">
        <p14:creationId xmlns:p14="http://schemas.microsoft.com/office/powerpoint/2010/main" val="13349719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24</a:t>
            </a:fld>
            <a:endParaRPr lang="en-AU"/>
          </a:p>
        </p:txBody>
      </p:sp>
    </p:spTree>
    <p:extLst>
      <p:ext uri="{BB962C8B-B14F-4D97-AF65-F5344CB8AC3E}">
        <p14:creationId xmlns:p14="http://schemas.microsoft.com/office/powerpoint/2010/main" val="15015358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25</a:t>
            </a:fld>
            <a:endParaRPr lang="en-AU"/>
          </a:p>
        </p:txBody>
      </p:sp>
    </p:spTree>
    <p:extLst>
      <p:ext uri="{BB962C8B-B14F-4D97-AF65-F5344CB8AC3E}">
        <p14:creationId xmlns:p14="http://schemas.microsoft.com/office/powerpoint/2010/main" val="552840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26</a:t>
            </a:fld>
            <a:endParaRPr lang="en-AU"/>
          </a:p>
        </p:txBody>
      </p:sp>
    </p:spTree>
    <p:extLst>
      <p:ext uri="{BB962C8B-B14F-4D97-AF65-F5344CB8AC3E}">
        <p14:creationId xmlns:p14="http://schemas.microsoft.com/office/powerpoint/2010/main" val="38034885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7</a:t>
            </a:fld>
            <a:endParaRPr lang="en-AU"/>
          </a:p>
        </p:txBody>
      </p:sp>
    </p:spTree>
    <p:extLst>
      <p:ext uri="{BB962C8B-B14F-4D97-AF65-F5344CB8AC3E}">
        <p14:creationId xmlns:p14="http://schemas.microsoft.com/office/powerpoint/2010/main" val="13475785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27</a:t>
            </a:fld>
            <a:endParaRPr lang="en-AU"/>
          </a:p>
        </p:txBody>
      </p:sp>
    </p:spTree>
    <p:extLst>
      <p:ext uri="{BB962C8B-B14F-4D97-AF65-F5344CB8AC3E}">
        <p14:creationId xmlns:p14="http://schemas.microsoft.com/office/powerpoint/2010/main" val="37951227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28</a:t>
            </a:fld>
            <a:endParaRPr lang="en-AU"/>
          </a:p>
        </p:txBody>
      </p:sp>
    </p:spTree>
    <p:extLst>
      <p:ext uri="{BB962C8B-B14F-4D97-AF65-F5344CB8AC3E}">
        <p14:creationId xmlns:p14="http://schemas.microsoft.com/office/powerpoint/2010/main" val="294514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9</a:t>
            </a:fld>
            <a:endParaRPr lang="en-AU"/>
          </a:p>
        </p:txBody>
      </p:sp>
    </p:spTree>
    <p:extLst>
      <p:ext uri="{BB962C8B-B14F-4D97-AF65-F5344CB8AC3E}">
        <p14:creationId xmlns:p14="http://schemas.microsoft.com/office/powerpoint/2010/main" val="934471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10</a:t>
            </a:fld>
            <a:endParaRPr lang="en-AU"/>
          </a:p>
        </p:txBody>
      </p:sp>
    </p:spTree>
    <p:extLst>
      <p:ext uri="{BB962C8B-B14F-4D97-AF65-F5344CB8AC3E}">
        <p14:creationId xmlns:p14="http://schemas.microsoft.com/office/powerpoint/2010/main" val="13780254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a:t>https://www.youtube.com/watch?v=spfpBrBjntg</a:t>
            </a:r>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11</a:t>
            </a:fld>
            <a:endParaRPr lang="en-AU"/>
          </a:p>
        </p:txBody>
      </p:sp>
    </p:spTree>
    <p:extLst>
      <p:ext uri="{BB962C8B-B14F-4D97-AF65-F5344CB8AC3E}">
        <p14:creationId xmlns:p14="http://schemas.microsoft.com/office/powerpoint/2010/main" val="42417639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12</a:t>
            </a:fld>
            <a:endParaRPr lang="en-AU"/>
          </a:p>
        </p:txBody>
      </p:sp>
    </p:spTree>
    <p:extLst>
      <p:ext uri="{BB962C8B-B14F-4D97-AF65-F5344CB8AC3E}">
        <p14:creationId xmlns:p14="http://schemas.microsoft.com/office/powerpoint/2010/main" val="3514676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13</a:t>
            </a:fld>
            <a:endParaRPr lang="en-AU"/>
          </a:p>
        </p:txBody>
      </p:sp>
    </p:spTree>
    <p:extLst>
      <p:ext uri="{BB962C8B-B14F-4D97-AF65-F5344CB8AC3E}">
        <p14:creationId xmlns:p14="http://schemas.microsoft.com/office/powerpoint/2010/main" val="3845633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14</a:t>
            </a:fld>
            <a:endParaRPr lang="en-AU"/>
          </a:p>
        </p:txBody>
      </p:sp>
    </p:spTree>
    <p:extLst>
      <p:ext uri="{BB962C8B-B14F-4D97-AF65-F5344CB8AC3E}">
        <p14:creationId xmlns:p14="http://schemas.microsoft.com/office/powerpoint/2010/main" val="14928687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AU" dirty="0"/>
          </a:p>
        </p:txBody>
      </p:sp>
      <p:sp>
        <p:nvSpPr>
          <p:cNvPr id="4" name="Slide Number Placeholder 3"/>
          <p:cNvSpPr>
            <a:spLocks noGrp="1"/>
          </p:cNvSpPr>
          <p:nvPr>
            <p:ph type="sldNum" sz="quarter" idx="5"/>
          </p:nvPr>
        </p:nvSpPr>
        <p:spPr/>
        <p:txBody>
          <a:bodyPr/>
          <a:lstStyle/>
          <a:p>
            <a:fld id="{23F226E3-614C-4C29-91F3-4311849ADE74}" type="slidenum">
              <a:rPr lang="en-AU" smtClean="0"/>
              <a:t>15</a:t>
            </a:fld>
            <a:endParaRPr lang="en-AU"/>
          </a:p>
        </p:txBody>
      </p:sp>
    </p:spTree>
    <p:extLst>
      <p:ext uri="{BB962C8B-B14F-4D97-AF65-F5344CB8AC3E}">
        <p14:creationId xmlns:p14="http://schemas.microsoft.com/office/powerpoint/2010/main" val="1170953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278761-4B72-04BD-271E-046253ED77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B8022F8F-D225-FA3D-B8EC-E35FAB98C6E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B9A49227-F1DC-752D-F220-CAC405B918F0}"/>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5" name="Footer Placeholder 4">
            <a:extLst>
              <a:ext uri="{FF2B5EF4-FFF2-40B4-BE49-F238E27FC236}">
                <a16:creationId xmlns:a16="http://schemas.microsoft.com/office/drawing/2014/main" id="{3D5F5A15-81C2-21B7-00EC-9C4DBBF0C33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01E6296-9102-3349-EC30-FF82E7C60C1B}"/>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25450260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9075D-D3AE-41E8-1DE2-1370C6FB4AD4}"/>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2B143C83-B9A2-535D-DB23-AE9E20CB24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FD893266-2261-D3C3-1A00-E12662199CB7}"/>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5" name="Footer Placeholder 4">
            <a:extLst>
              <a:ext uri="{FF2B5EF4-FFF2-40B4-BE49-F238E27FC236}">
                <a16:creationId xmlns:a16="http://schemas.microsoft.com/office/drawing/2014/main" id="{C95EDBA2-22E0-6048-ECC7-D9F5E93EDDA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D81842C-21F6-EB42-FA61-C94577D388AB}"/>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4244032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48E87B-670F-6C95-4B5F-40A73B0460E6}"/>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A7CC6C3C-1BEC-5D8C-E0B9-31D51A5DB18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EAF0126-C7C5-45DB-658F-4144C79B98C6}"/>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5" name="Footer Placeholder 4">
            <a:extLst>
              <a:ext uri="{FF2B5EF4-FFF2-40B4-BE49-F238E27FC236}">
                <a16:creationId xmlns:a16="http://schemas.microsoft.com/office/drawing/2014/main" id="{37457693-771C-8EBC-BAF0-053529DCF726}"/>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81DC63D-B47A-99AB-8475-BE2B76568E68}"/>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1303995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47649-9A05-7562-0375-7F2AA2B57FE5}"/>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C0A7D194-4F7D-A17A-16F2-1A8EBB9F6B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DB4D64F-AB01-C154-D1F7-E7E32713A002}"/>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5" name="Footer Placeholder 4">
            <a:extLst>
              <a:ext uri="{FF2B5EF4-FFF2-40B4-BE49-F238E27FC236}">
                <a16:creationId xmlns:a16="http://schemas.microsoft.com/office/drawing/2014/main" id="{93678ECF-3A10-8470-C0FE-8AA0BF784D1E}"/>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BE4E905-B45D-19A9-BED6-B224B405C7C8}"/>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2427699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33516-A613-EC94-E671-5E46F03D48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C3EFE156-86FB-82B2-42FF-F7D0E11CBA0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F4576A-D54B-3E6A-D7B8-B44D5C11F273}"/>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5" name="Footer Placeholder 4">
            <a:extLst>
              <a:ext uri="{FF2B5EF4-FFF2-40B4-BE49-F238E27FC236}">
                <a16:creationId xmlns:a16="http://schemas.microsoft.com/office/drawing/2014/main" id="{EDF5F732-2D55-95BF-D5EA-A5B3A3D10A7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1AD331B-6AA2-18D3-1490-164CDE19F2C5}"/>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25544549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1BB48-1910-BE80-2E60-380EF8852BC1}"/>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78E64F1C-1457-5B85-BC16-06AD6FF94A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6D94D585-A90B-BEA7-0FFA-F48753FBED3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118E7CE1-7903-24AF-5C41-785DECDB1626}"/>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6" name="Footer Placeholder 5">
            <a:extLst>
              <a:ext uri="{FF2B5EF4-FFF2-40B4-BE49-F238E27FC236}">
                <a16:creationId xmlns:a16="http://schemas.microsoft.com/office/drawing/2014/main" id="{A228CE60-4F60-79F5-5F28-EE7B5EEC2F34}"/>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F8262A88-07F2-70A2-A9B9-CB2CC3EE3983}"/>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1709498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D8647-DBF8-C22D-E3F6-1736C5B5CFB5}"/>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D516404F-F6DD-571F-1C72-19F4AB166C2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C7BBA4-870B-9F5D-03A0-52074522B1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C4D41241-82DB-8EEB-0217-DF70602ED9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2444FA-BDBB-776C-40E1-556F967AE39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FEE0781E-D798-640E-92F8-7A6AA6310ADB}"/>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8" name="Footer Placeholder 7">
            <a:extLst>
              <a:ext uri="{FF2B5EF4-FFF2-40B4-BE49-F238E27FC236}">
                <a16:creationId xmlns:a16="http://schemas.microsoft.com/office/drawing/2014/main" id="{01378CAC-7352-D74C-3F81-6323453A4422}"/>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3AC3C00-8390-F557-8A36-E8C9F4F5EC34}"/>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19017679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E5708-A9A0-9614-F40C-1C31A6D19256}"/>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47D58A62-0C0B-A3E8-3DBD-B610A6202499}"/>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4" name="Footer Placeholder 3">
            <a:extLst>
              <a:ext uri="{FF2B5EF4-FFF2-40B4-BE49-F238E27FC236}">
                <a16:creationId xmlns:a16="http://schemas.microsoft.com/office/drawing/2014/main" id="{2A92F7B0-DFD0-6CFE-28A9-8CCC1825DEDC}"/>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F199B24D-54C9-DCCA-2B70-C37C28A73775}"/>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6001242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D88BB4-95E1-272E-BAE9-3DCF7BE8009E}"/>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3" name="Footer Placeholder 2">
            <a:extLst>
              <a:ext uri="{FF2B5EF4-FFF2-40B4-BE49-F238E27FC236}">
                <a16:creationId xmlns:a16="http://schemas.microsoft.com/office/drawing/2014/main" id="{E124FBF7-3D41-7C48-6177-325BC527D6BC}"/>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4874294A-678D-B739-7E57-4016B1E1B3AC}"/>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3847539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3D223-9E37-77D9-2DC2-A09BB5E945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94285A71-2122-B57D-6CB9-6D531FE2FC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E497ABBD-44BE-8201-78AE-85DE97D1C9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03BF1D-AA70-8FA7-4B7A-6A586F81997E}"/>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6" name="Footer Placeholder 5">
            <a:extLst>
              <a:ext uri="{FF2B5EF4-FFF2-40B4-BE49-F238E27FC236}">
                <a16:creationId xmlns:a16="http://schemas.microsoft.com/office/drawing/2014/main" id="{E8871A92-34AD-8A2B-DDFA-7AFA2143D530}"/>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A51934B-96FE-404E-BDEC-708DB7B390C7}"/>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41431813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66AC3-CB7B-B547-DBF6-7813D64130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896973C1-A0C7-9C98-6325-E7F7140741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BD1A3125-9686-7238-417B-7670976F65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BF6149-CA0F-48E5-60D9-6E4B2A549C11}"/>
              </a:ext>
            </a:extLst>
          </p:cNvPr>
          <p:cNvSpPr>
            <a:spLocks noGrp="1"/>
          </p:cNvSpPr>
          <p:nvPr>
            <p:ph type="dt" sz="half" idx="10"/>
          </p:nvPr>
        </p:nvSpPr>
        <p:spPr/>
        <p:txBody>
          <a:bodyPr/>
          <a:lstStyle/>
          <a:p>
            <a:fld id="{EC6DD594-2AB7-4E69-90F0-268F3F5D6476}" type="datetimeFigureOut">
              <a:rPr lang="en-AU" smtClean="0"/>
              <a:t>27/03/2024</a:t>
            </a:fld>
            <a:endParaRPr lang="en-AU"/>
          </a:p>
        </p:txBody>
      </p:sp>
      <p:sp>
        <p:nvSpPr>
          <p:cNvPr id="6" name="Footer Placeholder 5">
            <a:extLst>
              <a:ext uri="{FF2B5EF4-FFF2-40B4-BE49-F238E27FC236}">
                <a16:creationId xmlns:a16="http://schemas.microsoft.com/office/drawing/2014/main" id="{998072D8-AA0E-2728-B0E2-263BD2922C30}"/>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3F137B6B-58BD-A7E3-15F4-E0BA91FD6291}"/>
              </a:ext>
            </a:extLst>
          </p:cNvPr>
          <p:cNvSpPr>
            <a:spLocks noGrp="1"/>
          </p:cNvSpPr>
          <p:nvPr>
            <p:ph type="sldNum" sz="quarter" idx="12"/>
          </p:nvPr>
        </p:nvSpPr>
        <p:spPr/>
        <p:txBody>
          <a:bodyPr/>
          <a:lstStyle/>
          <a:p>
            <a:fld id="{A4EC3E60-FD28-4165-83A6-AA2FDF9D6406}" type="slidenum">
              <a:rPr lang="en-AU" smtClean="0"/>
              <a:t>‹#›</a:t>
            </a:fld>
            <a:endParaRPr lang="en-AU"/>
          </a:p>
        </p:txBody>
      </p:sp>
    </p:spTree>
    <p:extLst>
      <p:ext uri="{BB962C8B-B14F-4D97-AF65-F5344CB8AC3E}">
        <p14:creationId xmlns:p14="http://schemas.microsoft.com/office/powerpoint/2010/main" val="1594929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FBEB823-8B31-BFBC-FFA9-C626E68C6D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0383C17F-13BF-14A5-EEEC-76F23394F4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319BE01-5213-6A2C-3ACB-F38BE1A45FE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6DD594-2AB7-4E69-90F0-268F3F5D6476}" type="datetimeFigureOut">
              <a:rPr lang="en-AU" smtClean="0"/>
              <a:t>27/03/2024</a:t>
            </a:fld>
            <a:endParaRPr lang="en-AU"/>
          </a:p>
        </p:txBody>
      </p:sp>
      <p:sp>
        <p:nvSpPr>
          <p:cNvPr id="5" name="Footer Placeholder 4">
            <a:extLst>
              <a:ext uri="{FF2B5EF4-FFF2-40B4-BE49-F238E27FC236}">
                <a16:creationId xmlns:a16="http://schemas.microsoft.com/office/drawing/2014/main" id="{46A17037-59A0-7AFE-E919-482DC141E3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020328DD-4E63-E156-27E6-2777C8A233B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EC3E60-FD28-4165-83A6-AA2FDF9D6406}" type="slidenum">
              <a:rPr lang="en-AU" smtClean="0"/>
              <a:t>‹#›</a:t>
            </a:fld>
            <a:endParaRPr lang="en-AU"/>
          </a:p>
        </p:txBody>
      </p:sp>
    </p:spTree>
    <p:extLst>
      <p:ext uri="{BB962C8B-B14F-4D97-AF65-F5344CB8AC3E}">
        <p14:creationId xmlns:p14="http://schemas.microsoft.com/office/powerpoint/2010/main" val="29952289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998D1-9EDF-6A11-27E0-EB81D577741F}"/>
              </a:ext>
            </a:extLst>
          </p:cNvPr>
          <p:cNvSpPr>
            <a:spLocks noGrp="1"/>
          </p:cNvSpPr>
          <p:nvPr>
            <p:ph type="ctrTitle"/>
          </p:nvPr>
        </p:nvSpPr>
        <p:spPr/>
        <p:txBody>
          <a:bodyPr/>
          <a:lstStyle/>
          <a:p>
            <a:r>
              <a:rPr lang="en-AU" dirty="0"/>
              <a:t>Deep Reinforcement Learning</a:t>
            </a:r>
          </a:p>
        </p:txBody>
      </p:sp>
      <p:sp>
        <p:nvSpPr>
          <p:cNvPr id="3" name="Subtitle 2">
            <a:extLst>
              <a:ext uri="{FF2B5EF4-FFF2-40B4-BE49-F238E27FC236}">
                <a16:creationId xmlns:a16="http://schemas.microsoft.com/office/drawing/2014/main" id="{1B26CD39-C1BE-B4A0-6D9F-EDAECFD864A1}"/>
              </a:ext>
            </a:extLst>
          </p:cNvPr>
          <p:cNvSpPr>
            <a:spLocks noGrp="1"/>
          </p:cNvSpPr>
          <p:nvPr>
            <p:ph type="subTitle" idx="1"/>
          </p:nvPr>
        </p:nvSpPr>
        <p:spPr>
          <a:xfrm>
            <a:off x="1524000" y="3602037"/>
            <a:ext cx="9144000" cy="2133599"/>
          </a:xfrm>
        </p:spPr>
        <p:txBody>
          <a:bodyPr>
            <a:normAutofit/>
          </a:bodyPr>
          <a:lstStyle/>
          <a:p>
            <a:endParaRPr lang="en-AU" dirty="0"/>
          </a:p>
          <a:p>
            <a:r>
              <a:rPr lang="en-AU" dirty="0"/>
              <a:t>Dr Shadi Abpeikar</a:t>
            </a:r>
          </a:p>
          <a:p>
            <a:r>
              <a:rPr lang="en-AU" dirty="0"/>
              <a:t>Reference: Sutton, R., </a:t>
            </a:r>
            <a:r>
              <a:rPr lang="en-AU" dirty="0" err="1"/>
              <a:t>Barto</a:t>
            </a:r>
            <a:r>
              <a:rPr lang="en-AU" dirty="0"/>
              <a:t>, A, 2014, Reinforcement Learning: An Introduction, 2</a:t>
            </a:r>
            <a:r>
              <a:rPr lang="en-AU" baseline="30000" dirty="0"/>
              <a:t>nd</a:t>
            </a:r>
            <a:r>
              <a:rPr lang="en-AU" dirty="0"/>
              <a:t> Edition, MIT Press; Sewak, Mohit. Deep reinforcement learning. Singapore: Springer Singapore, 2019.</a:t>
            </a:r>
          </a:p>
        </p:txBody>
      </p:sp>
    </p:spTree>
    <p:extLst>
      <p:ext uri="{BB962C8B-B14F-4D97-AF65-F5344CB8AC3E}">
        <p14:creationId xmlns:p14="http://schemas.microsoft.com/office/powerpoint/2010/main" val="4570732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pPr lvl="1" algn="l" rtl="0">
              <a:lnSpc>
                <a:spcPct val="90000"/>
              </a:lnSpc>
              <a:spcBef>
                <a:spcPct val="0"/>
              </a:spcBef>
            </a:pPr>
            <a:r>
              <a:rPr lang="en-AU" sz="4400" kern="1200">
                <a:solidFill>
                  <a:schemeClr val="tx1"/>
                </a:solidFill>
                <a:latin typeface="+mj-lt"/>
                <a:ea typeface="+mj-ea"/>
                <a:cs typeface="+mj-cs"/>
              </a:rPr>
              <a:t>Gradient-Descent Methods</a:t>
            </a:r>
            <a:endParaRPr lang="en-AU" sz="4400" kern="1200" dirty="0">
              <a:solidFill>
                <a:schemeClr val="tx1"/>
              </a:solidFill>
              <a:latin typeface="+mj-lt"/>
              <a:ea typeface="+mj-ea"/>
              <a:cs typeface="+mj-cs"/>
            </a:endParaRP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954F7C0-FC02-812E-7930-62ADFFA11D81}"/>
                  </a:ext>
                </a:extLst>
              </p:cNvPr>
              <p:cNvSpPr>
                <a:spLocks noGrp="1"/>
              </p:cNvSpPr>
              <p:nvPr>
                <p:ph idx="1"/>
              </p:nvPr>
            </p:nvSpPr>
            <p:spPr>
              <a:xfrm>
                <a:off x="-262643" y="1825624"/>
                <a:ext cx="7093749" cy="4876389"/>
              </a:xfrm>
            </p:spPr>
            <p:txBody>
              <a:bodyPr>
                <a:normAutofit/>
              </a:bodyPr>
              <a:lstStyle/>
              <a:p>
                <a:pPr marL="914400" lvl="1" indent="-457200">
                  <a:buFont typeface="+mj-lt"/>
                  <a:buAutoNum type="arabicPeriod"/>
                </a:pPr>
                <a:r>
                  <a:rPr lang="en-AU" dirty="0"/>
                  <a:t>Select a starting point (</a:t>
                </a:r>
                <a14:m>
                  <m:oMath xmlns:m="http://schemas.openxmlformats.org/officeDocument/2006/math">
                    <m:sSub>
                      <m:sSubPr>
                        <m:ctrlPr>
                          <a:rPr lang="en-AU" b="0" i="1" smtClean="0">
                            <a:latin typeface="Cambria Math" panose="02040503050406030204" pitchFamily="18" charset="0"/>
                          </a:rPr>
                        </m:ctrlPr>
                      </m:sSubPr>
                      <m:e>
                        <m:r>
                          <a:rPr lang="en-AU" b="0" i="1" smtClean="0">
                            <a:latin typeface="Cambria Math" panose="02040503050406030204" pitchFamily="18" charset="0"/>
                          </a:rPr>
                          <m:t>𝑃</m:t>
                        </m:r>
                      </m:e>
                      <m:sub>
                        <m:r>
                          <a:rPr lang="en-AU" b="0" i="1" smtClean="0">
                            <a:latin typeface="Cambria Math" panose="02040503050406030204" pitchFamily="18" charset="0"/>
                          </a:rPr>
                          <m:t>0</m:t>
                        </m:r>
                      </m:sub>
                    </m:sSub>
                  </m:oMath>
                </a14:m>
                <a:r>
                  <a:rPr lang="en-AU" dirty="0"/>
                  <a:t>)</a:t>
                </a:r>
              </a:p>
              <a:p>
                <a:pPr marL="914400" lvl="1" indent="-457200">
                  <a:buFont typeface="+mj-lt"/>
                  <a:buAutoNum type="arabicPeriod"/>
                </a:pPr>
                <a:r>
                  <a:rPr lang="en-AU" dirty="0"/>
                  <a:t>Calculate gradient using: </a:t>
                </a:r>
                <a14:m>
                  <m:oMath xmlns:m="http://schemas.openxmlformats.org/officeDocument/2006/math">
                    <m:r>
                      <m:rPr>
                        <m:sty m:val="p"/>
                      </m:rPr>
                      <a:rPr lang="en-AU" i="1">
                        <a:latin typeface="Cambria Math" panose="02040503050406030204" pitchFamily="18" charset="0"/>
                        <a:ea typeface="Cambria Math" panose="02040503050406030204" pitchFamily="18" charset="0"/>
                      </a:rPr>
                      <m:t>∇</m:t>
                    </m:r>
                    <m:r>
                      <a:rPr lang="en-AU" i="1">
                        <a:latin typeface="Cambria Math" panose="02040503050406030204" pitchFamily="18" charset="0"/>
                        <a:ea typeface="Cambria Math" panose="02040503050406030204" pitchFamily="18" charset="0"/>
                      </a:rPr>
                      <m:t>𝑓</m:t>
                    </m:r>
                    <m:d>
                      <m:dPr>
                        <m:ctrlPr>
                          <a:rPr lang="en-AU" i="1">
                            <a:latin typeface="Cambria Math" panose="02040503050406030204" pitchFamily="18" charset="0"/>
                            <a:ea typeface="Cambria Math" panose="02040503050406030204" pitchFamily="18" charset="0"/>
                          </a:rPr>
                        </m:ctrlPr>
                      </m:dPr>
                      <m:e>
                        <m:r>
                          <a:rPr lang="en-AU" b="0" i="1" smtClean="0">
                            <a:latin typeface="Cambria Math" panose="02040503050406030204" pitchFamily="18" charset="0"/>
                            <a:ea typeface="Cambria Math" panose="02040503050406030204" pitchFamily="18" charset="0"/>
                          </a:rPr>
                          <m:t>𝑝</m:t>
                        </m:r>
                      </m:e>
                    </m:d>
                    <m:r>
                      <a:rPr lang="en-AU" b="0" i="1" smtClean="0">
                        <a:latin typeface="Cambria Math" panose="02040503050406030204" pitchFamily="18" charset="0"/>
                        <a:ea typeface="Cambria Math" panose="02040503050406030204" pitchFamily="18" charset="0"/>
                      </a:rPr>
                      <m:t>=</m:t>
                    </m:r>
                    <m:d>
                      <m:dPr>
                        <m:begChr m:val="["/>
                        <m:endChr m:val="]"/>
                        <m:ctrlPr>
                          <a:rPr lang="en-AU" b="0" i="1" smtClean="0">
                            <a:latin typeface="Cambria Math" panose="02040503050406030204" pitchFamily="18" charset="0"/>
                            <a:ea typeface="Cambria Math" panose="02040503050406030204" pitchFamily="18" charset="0"/>
                          </a:rPr>
                        </m:ctrlPr>
                      </m:dPr>
                      <m:e>
                        <m:m>
                          <m:mPr>
                            <m:mcs>
                              <m:mc>
                                <m:mcPr>
                                  <m:count m:val="1"/>
                                  <m:mcJc m:val="center"/>
                                </m:mcPr>
                              </m:mc>
                            </m:mcs>
                            <m:ctrlPr>
                              <a:rPr lang="en-AU" b="0" i="1" smtClean="0">
                                <a:latin typeface="Cambria Math" panose="02040503050406030204" pitchFamily="18" charset="0"/>
                                <a:ea typeface="Cambria Math" panose="02040503050406030204" pitchFamily="18" charset="0"/>
                              </a:rPr>
                            </m:ctrlPr>
                          </m:mPr>
                          <m:mr>
                            <m:e>
                              <m:f>
                                <m:fPr>
                                  <m:ctrlPr>
                                    <a:rPr lang="en-AU" b="0" i="1" smtClean="0">
                                      <a:latin typeface="Cambria Math" panose="02040503050406030204" pitchFamily="18" charset="0"/>
                                      <a:ea typeface="Cambria Math" panose="02040503050406030204" pitchFamily="18" charset="0"/>
                                    </a:rPr>
                                  </m:ctrlPr>
                                </m:fPr>
                                <m:num>
                                  <m:r>
                                    <m:rPr>
                                      <m:brk m:alnAt="7"/>
                                    </m:rPr>
                                    <a:rPr lang="en-AU" i="1">
                                      <a:latin typeface="Cambria Math" panose="02040503050406030204" pitchFamily="18" charset="0"/>
                                      <a:ea typeface="Cambria Math" panose="02040503050406030204" pitchFamily="18" charset="0"/>
                                    </a:rPr>
                                    <m:t>𝜕</m:t>
                                  </m:r>
                                  <m:r>
                                    <a:rPr lang="en-AU" i="1">
                                      <a:latin typeface="Cambria Math" panose="02040503050406030204" pitchFamily="18" charset="0"/>
                                      <a:ea typeface="Cambria Math" panose="02040503050406030204" pitchFamily="18" charset="0"/>
                                    </a:rPr>
                                    <m:t>𝑓</m:t>
                                  </m:r>
                                </m:num>
                                <m:den>
                                  <m:r>
                                    <m:rPr>
                                      <m:brk m:alnAt="7"/>
                                    </m:rPr>
                                    <a:rPr lang="en-AU" i="1">
                                      <a:latin typeface="Cambria Math" panose="02040503050406030204" pitchFamily="18" charset="0"/>
                                      <a:ea typeface="Cambria Math" panose="02040503050406030204" pitchFamily="18" charset="0"/>
                                    </a:rPr>
                                    <m:t>𝜕</m:t>
                                  </m:r>
                                  <m:sSub>
                                    <m:sSubPr>
                                      <m:ctrlPr>
                                        <a:rPr lang="en-AU" b="0" i="1" smtClean="0">
                                          <a:latin typeface="Cambria Math" panose="02040503050406030204" pitchFamily="18" charset="0"/>
                                          <a:ea typeface="Cambria Math" panose="02040503050406030204" pitchFamily="18" charset="0"/>
                                        </a:rPr>
                                      </m:ctrlPr>
                                    </m:sSubPr>
                                    <m:e>
                                      <m:r>
                                        <m:rPr>
                                          <m:brk m:alnAt="7"/>
                                        </m:rPr>
                                        <a:rPr lang="en-AU" b="0" i="1" smtClean="0">
                                          <a:latin typeface="Cambria Math" panose="02040503050406030204" pitchFamily="18" charset="0"/>
                                          <a:ea typeface="Cambria Math" panose="02040503050406030204" pitchFamily="18" charset="0"/>
                                        </a:rPr>
                                        <m:t>𝑥</m:t>
                                      </m:r>
                                    </m:e>
                                    <m:sub>
                                      <m:r>
                                        <m:rPr>
                                          <m:brk m:alnAt="7"/>
                                        </m:rPr>
                                        <a:rPr lang="en-AU" b="0" i="1" smtClean="0">
                                          <a:latin typeface="Cambria Math" panose="02040503050406030204" pitchFamily="18" charset="0"/>
                                          <a:ea typeface="Cambria Math" panose="02040503050406030204" pitchFamily="18" charset="0"/>
                                        </a:rPr>
                                        <m:t>1</m:t>
                                      </m:r>
                                    </m:sub>
                                  </m:sSub>
                                </m:den>
                              </m:f>
                              <m:r>
                                <m:rPr>
                                  <m:brk m:alnAt="7"/>
                                </m:rPr>
                                <a:rPr lang="en-AU" b="0" i="1" smtClean="0">
                                  <a:latin typeface="Cambria Math" panose="02040503050406030204" pitchFamily="18" charset="0"/>
                                  <a:ea typeface="Cambria Math" panose="02040503050406030204" pitchFamily="18" charset="0"/>
                                </a:rPr>
                                <m:t>(</m:t>
                              </m:r>
                              <m:r>
                                <a:rPr lang="en-AU" b="0" i="1" smtClean="0">
                                  <a:latin typeface="Cambria Math" panose="02040503050406030204" pitchFamily="18" charset="0"/>
                                  <a:ea typeface="Cambria Math" panose="02040503050406030204" pitchFamily="18" charset="0"/>
                                </a:rPr>
                                <m:t>𝑝</m:t>
                              </m:r>
                              <m:r>
                                <a:rPr lang="en-AU" b="0" i="1" smtClean="0">
                                  <a:latin typeface="Cambria Math" panose="02040503050406030204" pitchFamily="18" charset="0"/>
                                  <a:ea typeface="Cambria Math" panose="02040503050406030204" pitchFamily="18" charset="0"/>
                                </a:rPr>
                                <m:t>)</m:t>
                              </m:r>
                            </m:e>
                          </m:mr>
                          <m:mr>
                            <m:e>
                              <m:eqArr>
                                <m:eqArrPr>
                                  <m:ctrlPr>
                                    <a:rPr lang="en-AU" b="0" i="1" smtClean="0">
                                      <a:latin typeface="Cambria Math" panose="02040503050406030204" pitchFamily="18" charset="0"/>
                                      <a:ea typeface="Cambria Math" panose="02040503050406030204" pitchFamily="18" charset="0"/>
                                    </a:rPr>
                                  </m:ctrlPr>
                                </m:eqArrPr>
                                <m:e>
                                  <m:r>
                                    <a:rPr lang="en-AU" b="0" i="1" smtClean="0">
                                      <a:latin typeface="Cambria Math" panose="02040503050406030204" pitchFamily="18" charset="0"/>
                                      <a:ea typeface="Cambria Math" panose="02040503050406030204" pitchFamily="18" charset="0"/>
                                    </a:rPr>
                                    <m:t>.</m:t>
                                  </m:r>
                                </m:e>
                                <m:e>
                                  <m:r>
                                    <a:rPr lang="en-AU" b="0" i="1" smtClean="0">
                                      <a:latin typeface="Cambria Math" panose="02040503050406030204" pitchFamily="18" charset="0"/>
                                      <a:ea typeface="Cambria Math" panose="02040503050406030204" pitchFamily="18" charset="0"/>
                                    </a:rPr>
                                    <m:t>.</m:t>
                                  </m:r>
                                </m:e>
                                <m:e>
                                  <m:r>
                                    <a:rPr lang="en-AU" b="0" i="1" smtClean="0">
                                      <a:latin typeface="Cambria Math" panose="02040503050406030204" pitchFamily="18" charset="0"/>
                                      <a:ea typeface="Cambria Math" panose="02040503050406030204" pitchFamily="18" charset="0"/>
                                    </a:rPr>
                                    <m:t>.</m:t>
                                  </m:r>
                                </m:e>
                              </m:eqArr>
                            </m:e>
                          </m:mr>
                          <m:mr>
                            <m:e>
                              <m:f>
                                <m:fPr>
                                  <m:ctrlPr>
                                    <a:rPr lang="en-AU" i="1">
                                      <a:latin typeface="Cambria Math" panose="02040503050406030204" pitchFamily="18" charset="0"/>
                                      <a:ea typeface="Cambria Math" panose="02040503050406030204" pitchFamily="18" charset="0"/>
                                    </a:rPr>
                                  </m:ctrlPr>
                                </m:fPr>
                                <m:num>
                                  <m:r>
                                    <m:rPr>
                                      <m:brk m:alnAt="7"/>
                                    </m:rPr>
                                    <a:rPr lang="en-AU" i="1">
                                      <a:latin typeface="Cambria Math" panose="02040503050406030204" pitchFamily="18" charset="0"/>
                                      <a:ea typeface="Cambria Math" panose="02040503050406030204" pitchFamily="18" charset="0"/>
                                    </a:rPr>
                                    <m:t>𝜕</m:t>
                                  </m:r>
                                  <m:r>
                                    <a:rPr lang="en-AU" i="1">
                                      <a:latin typeface="Cambria Math" panose="02040503050406030204" pitchFamily="18" charset="0"/>
                                      <a:ea typeface="Cambria Math" panose="02040503050406030204" pitchFamily="18" charset="0"/>
                                    </a:rPr>
                                    <m:t>𝑓</m:t>
                                  </m:r>
                                </m:num>
                                <m:den>
                                  <m:r>
                                    <m:rPr>
                                      <m:brk m:alnAt="7"/>
                                    </m:rPr>
                                    <a:rPr lang="en-AU" i="1">
                                      <a:latin typeface="Cambria Math" panose="02040503050406030204" pitchFamily="18" charset="0"/>
                                      <a:ea typeface="Cambria Math" panose="02040503050406030204" pitchFamily="18" charset="0"/>
                                    </a:rPr>
                                    <m:t>𝜕</m:t>
                                  </m:r>
                                  <m:sSub>
                                    <m:sSubPr>
                                      <m:ctrlPr>
                                        <a:rPr lang="en-AU" i="1">
                                          <a:latin typeface="Cambria Math" panose="02040503050406030204" pitchFamily="18" charset="0"/>
                                          <a:ea typeface="Cambria Math" panose="02040503050406030204" pitchFamily="18" charset="0"/>
                                        </a:rPr>
                                      </m:ctrlPr>
                                    </m:sSubPr>
                                    <m:e>
                                      <m:r>
                                        <m:rPr>
                                          <m:brk m:alnAt="7"/>
                                        </m:rPr>
                                        <a:rPr lang="en-AU" i="1">
                                          <a:latin typeface="Cambria Math" panose="02040503050406030204" pitchFamily="18" charset="0"/>
                                          <a:ea typeface="Cambria Math" panose="02040503050406030204" pitchFamily="18" charset="0"/>
                                        </a:rPr>
                                        <m:t>𝑥</m:t>
                                      </m:r>
                                    </m:e>
                                    <m:sub>
                                      <m:r>
                                        <a:rPr lang="en-AU" b="0" i="1" smtClean="0">
                                          <a:latin typeface="Cambria Math" panose="02040503050406030204" pitchFamily="18" charset="0"/>
                                          <a:ea typeface="Cambria Math" panose="02040503050406030204" pitchFamily="18" charset="0"/>
                                        </a:rPr>
                                        <m:t>𝑛</m:t>
                                      </m:r>
                                    </m:sub>
                                  </m:sSub>
                                </m:den>
                              </m:f>
                              <m:r>
                                <m:rPr>
                                  <m:brk m:alnAt="7"/>
                                </m:rPr>
                                <a:rPr lang="en-AU" i="1">
                                  <a:latin typeface="Cambria Math" panose="02040503050406030204" pitchFamily="18" charset="0"/>
                                  <a:ea typeface="Cambria Math" panose="02040503050406030204" pitchFamily="18" charset="0"/>
                                </a:rPr>
                                <m:t>(</m:t>
                              </m:r>
                              <m:r>
                                <a:rPr lang="en-AU" i="1">
                                  <a:latin typeface="Cambria Math" panose="02040503050406030204" pitchFamily="18" charset="0"/>
                                  <a:ea typeface="Cambria Math" panose="02040503050406030204" pitchFamily="18" charset="0"/>
                                </a:rPr>
                                <m:t>𝑝</m:t>
                              </m:r>
                              <m:r>
                                <a:rPr lang="en-AU" i="1">
                                  <a:latin typeface="Cambria Math" panose="02040503050406030204" pitchFamily="18" charset="0"/>
                                  <a:ea typeface="Cambria Math" panose="02040503050406030204" pitchFamily="18" charset="0"/>
                                </a:rPr>
                                <m:t>)</m:t>
                              </m:r>
                            </m:e>
                          </m:mr>
                        </m:m>
                      </m:e>
                    </m:d>
                  </m:oMath>
                </a14:m>
                <a:endParaRPr lang="en-AU" dirty="0"/>
              </a:p>
              <a:p>
                <a:pPr marL="914400" lvl="1" indent="-457200">
                  <a:buFont typeface="+mj-lt"/>
                  <a:buAutoNum type="arabicPeriod"/>
                </a:pPr>
                <a:r>
                  <a:rPr lang="en-AU" dirty="0"/>
                  <a:t>Make an opposite direction of the gradient using a scaled step </a:t>
                </a:r>
                <a14:m>
                  <m:oMath xmlns:m="http://schemas.openxmlformats.org/officeDocument/2006/math">
                    <m:sSub>
                      <m:sSubPr>
                        <m:ctrlPr>
                          <a:rPr lang="en-AU" b="0" i="1" smtClean="0">
                            <a:latin typeface="Cambria Math" panose="02040503050406030204" pitchFamily="18" charset="0"/>
                          </a:rPr>
                        </m:ctrlPr>
                      </m:sSubPr>
                      <m:e>
                        <m:r>
                          <a:rPr lang="en-AU" b="0" i="1" smtClean="0">
                            <a:latin typeface="Cambria Math" panose="02040503050406030204" pitchFamily="18" charset="0"/>
                          </a:rPr>
                          <m:t>𝑃</m:t>
                        </m:r>
                      </m:e>
                      <m:sub>
                        <m:r>
                          <a:rPr lang="en-AU" b="0" i="1" smtClean="0">
                            <a:latin typeface="Cambria Math" panose="02040503050406030204" pitchFamily="18" charset="0"/>
                          </a:rPr>
                          <m:t>𝑡</m:t>
                        </m:r>
                        <m:r>
                          <a:rPr lang="en-AU" b="0" i="1" smtClean="0">
                            <a:latin typeface="Cambria Math" panose="02040503050406030204" pitchFamily="18" charset="0"/>
                          </a:rPr>
                          <m:t>+1</m:t>
                        </m:r>
                      </m:sub>
                    </m:sSub>
                    <m:r>
                      <a:rPr lang="en-AU" b="0" i="1" smtClean="0">
                        <a:latin typeface="Cambria Math" panose="02040503050406030204" pitchFamily="18" charset="0"/>
                      </a:rPr>
                      <m:t>=</m:t>
                    </m:r>
                    <m:sSub>
                      <m:sSubPr>
                        <m:ctrlPr>
                          <a:rPr lang="en-AU" b="0" i="1" smtClean="0">
                            <a:latin typeface="Cambria Math" panose="02040503050406030204" pitchFamily="18" charset="0"/>
                          </a:rPr>
                        </m:ctrlPr>
                      </m:sSubPr>
                      <m:e>
                        <m:r>
                          <a:rPr lang="en-AU" b="0" i="1" smtClean="0">
                            <a:latin typeface="Cambria Math" panose="02040503050406030204" pitchFamily="18" charset="0"/>
                          </a:rPr>
                          <m:t>𝑃</m:t>
                        </m:r>
                      </m:e>
                      <m:sub>
                        <m:r>
                          <a:rPr lang="en-AU" b="0" i="1" smtClean="0">
                            <a:latin typeface="Cambria Math" panose="02040503050406030204" pitchFamily="18" charset="0"/>
                          </a:rPr>
                          <m:t>𝑡</m:t>
                        </m:r>
                      </m:sub>
                    </m:sSub>
                    <m:r>
                      <a:rPr lang="en-AU" b="0" i="1" smtClean="0">
                        <a:latin typeface="Cambria Math" panose="02040503050406030204" pitchFamily="18" charset="0"/>
                      </a:rPr>
                      <m:t>−</m:t>
                    </m:r>
                    <m:r>
                      <a:rPr lang="en-AU" b="0" i="1" smtClean="0">
                        <a:latin typeface="Cambria Math" panose="02040503050406030204" pitchFamily="18" charset="0"/>
                      </a:rPr>
                      <m:t>𝜂</m:t>
                    </m:r>
                    <m:r>
                      <m:rPr>
                        <m:sty m:val="p"/>
                      </m:rPr>
                      <a:rPr lang="en-AU" b="0" i="1" smtClean="0">
                        <a:latin typeface="Cambria Math" panose="02040503050406030204" pitchFamily="18" charset="0"/>
                        <a:ea typeface="Cambria Math" panose="02040503050406030204" pitchFamily="18" charset="0"/>
                      </a:rPr>
                      <m:t>∇</m:t>
                    </m:r>
                    <m:r>
                      <a:rPr lang="en-AU" b="0" i="1" smtClean="0">
                        <a:latin typeface="Cambria Math" panose="02040503050406030204" pitchFamily="18" charset="0"/>
                        <a:ea typeface="Cambria Math" panose="02040503050406030204" pitchFamily="18" charset="0"/>
                      </a:rPr>
                      <m:t>𝑓</m:t>
                    </m:r>
                    <m:d>
                      <m:dPr>
                        <m:ctrlPr>
                          <a:rPr lang="en-AU" b="0" i="1" smtClean="0">
                            <a:latin typeface="Cambria Math" panose="02040503050406030204" pitchFamily="18" charset="0"/>
                            <a:ea typeface="Cambria Math" panose="02040503050406030204" pitchFamily="18" charset="0"/>
                          </a:rPr>
                        </m:ctrlPr>
                      </m:dPr>
                      <m:e>
                        <m:sSub>
                          <m:sSubPr>
                            <m:ctrlPr>
                              <a:rPr lang="en-AU" b="0" i="1" smtClean="0">
                                <a:latin typeface="Cambria Math" panose="02040503050406030204" pitchFamily="18" charset="0"/>
                                <a:ea typeface="Cambria Math" panose="02040503050406030204" pitchFamily="18" charset="0"/>
                              </a:rPr>
                            </m:ctrlPr>
                          </m:sSubPr>
                          <m:e>
                            <m:r>
                              <a:rPr lang="en-AU" b="0" i="1" smtClean="0">
                                <a:latin typeface="Cambria Math" panose="02040503050406030204" pitchFamily="18" charset="0"/>
                                <a:ea typeface="Cambria Math" panose="02040503050406030204" pitchFamily="18" charset="0"/>
                              </a:rPr>
                              <m:t>𝑝</m:t>
                            </m:r>
                          </m:e>
                          <m:sub>
                            <m:r>
                              <a:rPr lang="en-AU" b="0" i="1" smtClean="0">
                                <a:latin typeface="Cambria Math" panose="02040503050406030204" pitchFamily="18" charset="0"/>
                                <a:ea typeface="Cambria Math" panose="02040503050406030204" pitchFamily="18" charset="0"/>
                              </a:rPr>
                              <m:t>𝑛</m:t>
                            </m:r>
                          </m:sub>
                        </m:sSub>
                      </m:e>
                    </m:d>
                  </m:oMath>
                </a14:m>
                <a:endParaRPr lang="en-AU" dirty="0"/>
              </a:p>
              <a:p>
                <a:pPr marL="914400" lvl="1" indent="-457200">
                  <a:buFont typeface="+mj-lt"/>
                  <a:buAutoNum type="arabicPeriod"/>
                </a:pPr>
                <a:r>
                  <a:rPr lang="en-AU" dirty="0"/>
                  <a:t>Repeat Step 2 and 3, until one the following criteria is met:</a:t>
                </a:r>
              </a:p>
              <a:p>
                <a:pPr lvl="2"/>
                <a:r>
                  <a:rPr lang="en-AU" dirty="0"/>
                  <a:t>Maximum number of iteration is met</a:t>
                </a:r>
              </a:p>
              <a:p>
                <a:pPr lvl="2"/>
                <a:r>
                  <a:rPr lang="en-AU" dirty="0"/>
                  <a:t>Step size is smaller than the tolerance</a:t>
                </a:r>
              </a:p>
            </p:txBody>
          </p:sp>
        </mc:Choice>
        <mc:Fallback>
          <p:sp>
            <p:nvSpPr>
              <p:cNvPr id="3" name="Content Placeholder 2">
                <a:extLst>
                  <a:ext uri="{FF2B5EF4-FFF2-40B4-BE49-F238E27FC236}">
                    <a16:creationId xmlns:a16="http://schemas.microsoft.com/office/drawing/2014/main" id="{6954F7C0-FC02-812E-7930-62ADFFA11D81}"/>
                  </a:ext>
                </a:extLst>
              </p:cNvPr>
              <p:cNvSpPr>
                <a:spLocks noGrp="1" noRot="1" noChangeAspect="1" noMove="1" noResize="1" noEditPoints="1" noAdjustHandles="1" noChangeArrowheads="1" noChangeShapeType="1" noTextEdit="1"/>
              </p:cNvSpPr>
              <p:nvPr>
                <p:ph idx="1"/>
              </p:nvPr>
            </p:nvSpPr>
            <p:spPr>
              <a:xfrm>
                <a:off x="-262643" y="1825624"/>
                <a:ext cx="7093749" cy="4876389"/>
              </a:xfrm>
              <a:blipFill>
                <a:blip r:embed="rId3"/>
                <a:stretch>
                  <a:fillRect t="-1875"/>
                </a:stretch>
              </a:blipFill>
            </p:spPr>
            <p:txBody>
              <a:bodyPr/>
              <a:lstStyle/>
              <a:p>
                <a:r>
                  <a:rPr lang="en-AU">
                    <a:noFill/>
                  </a:rPr>
                  <a:t> </a:t>
                </a:r>
              </a:p>
            </p:txBody>
          </p:sp>
        </mc:Fallback>
      </mc:AlternateContent>
      <p:pic>
        <p:nvPicPr>
          <p:cNvPr id="5" name="Picture 4">
            <a:extLst>
              <a:ext uri="{FF2B5EF4-FFF2-40B4-BE49-F238E27FC236}">
                <a16:creationId xmlns:a16="http://schemas.microsoft.com/office/drawing/2014/main" id="{61CF1FC0-C088-02DD-5C3A-4ED763DCC459}"/>
              </a:ext>
            </a:extLst>
          </p:cNvPr>
          <p:cNvPicPr>
            <a:picLocks noChangeAspect="1"/>
          </p:cNvPicPr>
          <p:nvPr/>
        </p:nvPicPr>
        <p:blipFill>
          <a:blip r:embed="rId4"/>
          <a:stretch>
            <a:fillRect/>
          </a:stretch>
        </p:blipFill>
        <p:spPr>
          <a:xfrm>
            <a:off x="6250193" y="1825624"/>
            <a:ext cx="5941807" cy="4648849"/>
          </a:xfrm>
          <a:prstGeom prst="rect">
            <a:avLst/>
          </a:prstGeom>
        </p:spPr>
      </p:pic>
    </p:spTree>
    <p:extLst>
      <p:ext uri="{BB962C8B-B14F-4D97-AF65-F5344CB8AC3E}">
        <p14:creationId xmlns:p14="http://schemas.microsoft.com/office/powerpoint/2010/main" val="659480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pPr lvl="1" algn="l" rtl="0">
              <a:lnSpc>
                <a:spcPct val="90000"/>
              </a:lnSpc>
              <a:spcBef>
                <a:spcPct val="0"/>
              </a:spcBef>
            </a:pPr>
            <a:r>
              <a:rPr lang="en-AU" sz="4400" kern="1200" dirty="0">
                <a:solidFill>
                  <a:schemeClr val="tx1"/>
                </a:solidFill>
                <a:latin typeface="+mj-lt"/>
                <a:ea typeface="+mj-ea"/>
                <a:cs typeface="+mj-cs"/>
              </a:rPr>
              <a:t>Gradient-Descent Methods in TD Reinforcement Learning</a:t>
            </a:r>
          </a:p>
        </p:txBody>
      </p:sp>
      <p:pic>
        <p:nvPicPr>
          <p:cNvPr id="4" name="Content Placeholder 3">
            <a:extLst>
              <a:ext uri="{FF2B5EF4-FFF2-40B4-BE49-F238E27FC236}">
                <a16:creationId xmlns:a16="http://schemas.microsoft.com/office/drawing/2014/main" id="{6954C082-2671-4368-4AE0-4F59A2DBB61A}"/>
              </a:ext>
            </a:extLst>
          </p:cNvPr>
          <p:cNvPicPr>
            <a:picLocks noGrp="1" noChangeAspect="1"/>
          </p:cNvPicPr>
          <p:nvPr>
            <p:ph idx="1"/>
          </p:nvPr>
        </p:nvPicPr>
        <p:blipFill>
          <a:blip r:embed="rId3"/>
          <a:stretch>
            <a:fillRect/>
          </a:stretch>
        </p:blipFill>
        <p:spPr>
          <a:xfrm>
            <a:off x="2403189" y="1793117"/>
            <a:ext cx="7911689" cy="4579894"/>
          </a:xfrm>
          <a:prstGeom prst="rect">
            <a:avLst/>
          </a:prstGeom>
        </p:spPr>
      </p:pic>
      <p:sp>
        <p:nvSpPr>
          <p:cNvPr id="5" name="TextBox 4">
            <a:extLst>
              <a:ext uri="{FF2B5EF4-FFF2-40B4-BE49-F238E27FC236}">
                <a16:creationId xmlns:a16="http://schemas.microsoft.com/office/drawing/2014/main" id="{3F9AF085-9683-8661-1263-E6827143939C}"/>
              </a:ext>
            </a:extLst>
          </p:cNvPr>
          <p:cNvSpPr txBox="1"/>
          <p:nvPr/>
        </p:nvSpPr>
        <p:spPr>
          <a:xfrm>
            <a:off x="838200" y="6219122"/>
            <a:ext cx="2902226" cy="307777"/>
          </a:xfrm>
          <a:prstGeom prst="rect">
            <a:avLst/>
          </a:prstGeom>
          <a:noFill/>
        </p:spPr>
        <p:txBody>
          <a:bodyPr wrap="square" rtlCol="0">
            <a:spAutoFit/>
          </a:bodyPr>
          <a:lstStyle/>
          <a:p>
            <a:r>
              <a:rPr lang="en-AU" sz="1400" dirty="0"/>
              <a:t>Sutton and </a:t>
            </a:r>
            <a:r>
              <a:rPr lang="en-AU" sz="1400" dirty="0" err="1"/>
              <a:t>Barto</a:t>
            </a:r>
            <a:r>
              <a:rPr lang="en-AU" sz="1400" dirty="0"/>
              <a:t>, 2015</a:t>
            </a:r>
          </a:p>
        </p:txBody>
      </p:sp>
    </p:spTree>
    <p:extLst>
      <p:ext uri="{BB962C8B-B14F-4D97-AF65-F5344CB8AC3E}">
        <p14:creationId xmlns:p14="http://schemas.microsoft.com/office/powerpoint/2010/main" val="778836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Neural Network</a:t>
            </a:r>
          </a:p>
        </p:txBody>
      </p:sp>
      <p:pic>
        <p:nvPicPr>
          <p:cNvPr id="5" name="Content Placeholder 4">
            <a:extLst>
              <a:ext uri="{FF2B5EF4-FFF2-40B4-BE49-F238E27FC236}">
                <a16:creationId xmlns:a16="http://schemas.microsoft.com/office/drawing/2014/main" id="{6A06BB39-4648-FCC3-A3C1-DBB86B2119E9}"/>
              </a:ext>
            </a:extLst>
          </p:cNvPr>
          <p:cNvPicPr>
            <a:picLocks noGrp="1" noChangeAspect="1"/>
          </p:cNvPicPr>
          <p:nvPr>
            <p:ph sz="half" idx="1"/>
          </p:nvPr>
        </p:nvPicPr>
        <p:blipFill rotWithShape="1">
          <a:blip r:embed="rId3"/>
          <a:srcRect r="881" b="53286"/>
          <a:stretch/>
        </p:blipFill>
        <p:spPr>
          <a:xfrm>
            <a:off x="98512" y="2126708"/>
            <a:ext cx="6019790" cy="3080912"/>
          </a:xfrm>
        </p:spPr>
      </p:pic>
      <p:pic>
        <p:nvPicPr>
          <p:cNvPr id="7" name="Content Placeholder 6">
            <a:extLst>
              <a:ext uri="{FF2B5EF4-FFF2-40B4-BE49-F238E27FC236}">
                <a16:creationId xmlns:a16="http://schemas.microsoft.com/office/drawing/2014/main" id="{5CBD3306-DFF2-D905-9991-EC532BBE9426}"/>
              </a:ext>
            </a:extLst>
          </p:cNvPr>
          <p:cNvPicPr>
            <a:picLocks noGrp="1" noChangeAspect="1"/>
          </p:cNvPicPr>
          <p:nvPr>
            <p:ph sz="half" idx="2"/>
          </p:nvPr>
        </p:nvPicPr>
        <p:blipFill rotWithShape="1">
          <a:blip r:embed="rId3"/>
          <a:srcRect t="47227"/>
          <a:stretch/>
        </p:blipFill>
        <p:spPr>
          <a:xfrm>
            <a:off x="5824662" y="2038961"/>
            <a:ext cx="5529138" cy="3168659"/>
          </a:xfrm>
          <a:prstGeom prst="rect">
            <a:avLst/>
          </a:prstGeom>
        </p:spPr>
      </p:pic>
      <p:sp>
        <p:nvSpPr>
          <p:cNvPr id="8" name="TextBox 7">
            <a:extLst>
              <a:ext uri="{FF2B5EF4-FFF2-40B4-BE49-F238E27FC236}">
                <a16:creationId xmlns:a16="http://schemas.microsoft.com/office/drawing/2014/main" id="{0D32D737-3C51-06CB-B8C9-47CB2FC0CB29}"/>
              </a:ext>
            </a:extLst>
          </p:cNvPr>
          <p:cNvSpPr txBox="1"/>
          <p:nvPr/>
        </p:nvSpPr>
        <p:spPr>
          <a:xfrm>
            <a:off x="379141" y="6110868"/>
            <a:ext cx="3445727" cy="307777"/>
          </a:xfrm>
          <a:prstGeom prst="rect">
            <a:avLst/>
          </a:prstGeom>
          <a:noFill/>
        </p:spPr>
        <p:txBody>
          <a:bodyPr wrap="square" rtlCol="0">
            <a:spAutoFit/>
          </a:bodyPr>
          <a:lstStyle/>
          <a:p>
            <a:r>
              <a:rPr lang="en-AU" sz="1400" dirty="0"/>
              <a:t>Sewak Mohit (2019)</a:t>
            </a:r>
          </a:p>
        </p:txBody>
      </p:sp>
    </p:spTree>
    <p:extLst>
      <p:ext uri="{BB962C8B-B14F-4D97-AF65-F5344CB8AC3E}">
        <p14:creationId xmlns:p14="http://schemas.microsoft.com/office/powerpoint/2010/main" val="15585387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Deep Learning</a:t>
            </a:r>
          </a:p>
        </p:txBody>
      </p:sp>
      <p:sp>
        <p:nvSpPr>
          <p:cNvPr id="10" name="Content Placeholder 9">
            <a:extLst>
              <a:ext uri="{FF2B5EF4-FFF2-40B4-BE49-F238E27FC236}">
                <a16:creationId xmlns:a16="http://schemas.microsoft.com/office/drawing/2014/main" id="{1EB1C12F-3C4A-04A6-2339-658EC7C04BFA}"/>
              </a:ext>
            </a:extLst>
          </p:cNvPr>
          <p:cNvSpPr>
            <a:spLocks noGrp="1"/>
          </p:cNvSpPr>
          <p:nvPr>
            <p:ph idx="1"/>
          </p:nvPr>
        </p:nvSpPr>
        <p:spPr/>
        <p:txBody>
          <a:bodyPr/>
          <a:lstStyle/>
          <a:p>
            <a:r>
              <a:rPr lang="en-AU" dirty="0"/>
              <a:t>“</a:t>
            </a:r>
            <a:r>
              <a:rPr lang="en-AU" dirty="0">
                <a:solidFill>
                  <a:srgbClr val="292929"/>
                </a:solidFill>
                <a:effectLst/>
                <a:latin typeface="source-serif-pro"/>
              </a:rPr>
              <a:t>Deep Learning is a subset of Machine Learning that achieves great power and flexibility by learning to represent the world as nested hierarchy of concepts, with each concept defined in relation to simpler concepts, and more abstract representations computed in terms of less abstract ones.</a:t>
            </a:r>
            <a:r>
              <a:rPr lang="en-AU" dirty="0"/>
              <a:t>”</a:t>
            </a:r>
          </a:p>
          <a:p>
            <a:r>
              <a:rPr lang="en-AU" dirty="0"/>
              <a:t>Advantages of DL:</a:t>
            </a:r>
          </a:p>
          <a:p>
            <a:pPr lvl="1">
              <a:buFont typeface="Wingdings" panose="05000000000000000000" pitchFamily="2" charset="2"/>
              <a:buChar char="ü"/>
            </a:pPr>
            <a:r>
              <a:rPr lang="en-AU" dirty="0"/>
              <a:t>Could work with large data size.</a:t>
            </a:r>
          </a:p>
          <a:p>
            <a:pPr lvl="1">
              <a:buFont typeface="Wingdings" panose="05000000000000000000" pitchFamily="2" charset="2"/>
              <a:buChar char="ü"/>
            </a:pPr>
            <a:r>
              <a:rPr lang="en-AU" dirty="0"/>
              <a:t>Could deal with lack of domain understanding of feature space. </a:t>
            </a:r>
          </a:p>
          <a:p>
            <a:pPr lvl="1">
              <a:buFont typeface="Wingdings" panose="05000000000000000000" pitchFamily="2" charset="2"/>
              <a:buChar char="ü"/>
            </a:pPr>
            <a:r>
              <a:rPr lang="en-AU" dirty="0"/>
              <a:t>Could deal with complex problems: image processing, and speech recognition</a:t>
            </a:r>
          </a:p>
        </p:txBody>
      </p:sp>
      <p:sp>
        <p:nvSpPr>
          <p:cNvPr id="8" name="TextBox 7">
            <a:extLst>
              <a:ext uri="{FF2B5EF4-FFF2-40B4-BE49-F238E27FC236}">
                <a16:creationId xmlns:a16="http://schemas.microsoft.com/office/drawing/2014/main" id="{0D32D737-3C51-06CB-B8C9-47CB2FC0CB29}"/>
              </a:ext>
            </a:extLst>
          </p:cNvPr>
          <p:cNvSpPr txBox="1"/>
          <p:nvPr/>
        </p:nvSpPr>
        <p:spPr>
          <a:xfrm>
            <a:off x="345688" y="6366843"/>
            <a:ext cx="9623503" cy="307777"/>
          </a:xfrm>
          <a:prstGeom prst="rect">
            <a:avLst/>
          </a:prstGeom>
          <a:noFill/>
        </p:spPr>
        <p:txBody>
          <a:bodyPr wrap="square" rtlCol="0">
            <a:spAutoFit/>
          </a:bodyPr>
          <a:lstStyle/>
          <a:p>
            <a:r>
              <a:rPr lang="en-AU" sz="1400" dirty="0"/>
              <a:t> https://towardsdatascience.com/why-deep-learning-is-needed-over-traditional-machine-learning-1b6a99177063</a:t>
            </a:r>
          </a:p>
        </p:txBody>
      </p:sp>
    </p:spTree>
    <p:extLst>
      <p:ext uri="{BB962C8B-B14F-4D97-AF65-F5344CB8AC3E}">
        <p14:creationId xmlns:p14="http://schemas.microsoft.com/office/powerpoint/2010/main" val="42620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a:xfrm>
            <a:off x="838200" y="183380"/>
            <a:ext cx="10515600" cy="1325563"/>
          </a:xfrm>
        </p:spPr>
        <p:txBody>
          <a:bodyPr/>
          <a:lstStyle/>
          <a:p>
            <a:r>
              <a:rPr lang="en-AU" dirty="0"/>
              <a:t>Deep Learning- Deep Neural Network</a:t>
            </a:r>
          </a:p>
        </p:txBody>
      </p:sp>
      <p:pic>
        <p:nvPicPr>
          <p:cNvPr id="3" name="Content Placeholder 2">
            <a:extLst>
              <a:ext uri="{FF2B5EF4-FFF2-40B4-BE49-F238E27FC236}">
                <a16:creationId xmlns:a16="http://schemas.microsoft.com/office/drawing/2014/main" id="{FA2B0CB0-DA76-C285-85F4-C662B578FC6F}"/>
              </a:ext>
            </a:extLst>
          </p:cNvPr>
          <p:cNvPicPr>
            <a:picLocks noGrp="1" noChangeAspect="1"/>
          </p:cNvPicPr>
          <p:nvPr>
            <p:ph idx="1"/>
          </p:nvPr>
        </p:nvPicPr>
        <p:blipFill>
          <a:blip r:embed="rId3"/>
          <a:stretch>
            <a:fillRect/>
          </a:stretch>
        </p:blipFill>
        <p:spPr>
          <a:xfrm>
            <a:off x="3584471" y="1150173"/>
            <a:ext cx="4633977" cy="5342702"/>
          </a:xfrm>
          <a:prstGeom prst="rect">
            <a:avLst/>
          </a:prstGeom>
        </p:spPr>
      </p:pic>
      <p:sp>
        <p:nvSpPr>
          <p:cNvPr id="4" name="TextBox 3">
            <a:extLst>
              <a:ext uri="{FF2B5EF4-FFF2-40B4-BE49-F238E27FC236}">
                <a16:creationId xmlns:a16="http://schemas.microsoft.com/office/drawing/2014/main" id="{6F021982-6DAC-D056-CC67-C64C545A6023}"/>
              </a:ext>
            </a:extLst>
          </p:cNvPr>
          <p:cNvSpPr txBox="1"/>
          <p:nvPr/>
        </p:nvSpPr>
        <p:spPr>
          <a:xfrm>
            <a:off x="379141" y="6110868"/>
            <a:ext cx="3445727" cy="307777"/>
          </a:xfrm>
          <a:prstGeom prst="rect">
            <a:avLst/>
          </a:prstGeom>
          <a:noFill/>
        </p:spPr>
        <p:txBody>
          <a:bodyPr wrap="square" rtlCol="0">
            <a:spAutoFit/>
          </a:bodyPr>
          <a:lstStyle/>
          <a:p>
            <a:r>
              <a:rPr lang="en-AU" sz="1400" dirty="0"/>
              <a:t>Sewak Mohit (2019)</a:t>
            </a:r>
          </a:p>
        </p:txBody>
      </p:sp>
    </p:spTree>
    <p:extLst>
      <p:ext uri="{BB962C8B-B14F-4D97-AF65-F5344CB8AC3E}">
        <p14:creationId xmlns:p14="http://schemas.microsoft.com/office/powerpoint/2010/main" val="3482121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a:xfrm>
            <a:off x="838200" y="183380"/>
            <a:ext cx="10515600" cy="1325563"/>
          </a:xfrm>
        </p:spPr>
        <p:txBody>
          <a:bodyPr/>
          <a:lstStyle/>
          <a:p>
            <a:r>
              <a:rPr lang="en-AU" dirty="0"/>
              <a:t>Convolutional Neural Network</a:t>
            </a:r>
          </a:p>
        </p:txBody>
      </p:sp>
      <p:sp>
        <p:nvSpPr>
          <p:cNvPr id="4" name="TextBox 3">
            <a:extLst>
              <a:ext uri="{FF2B5EF4-FFF2-40B4-BE49-F238E27FC236}">
                <a16:creationId xmlns:a16="http://schemas.microsoft.com/office/drawing/2014/main" id="{6F021982-6DAC-D056-CC67-C64C545A6023}"/>
              </a:ext>
            </a:extLst>
          </p:cNvPr>
          <p:cNvSpPr txBox="1"/>
          <p:nvPr/>
        </p:nvSpPr>
        <p:spPr>
          <a:xfrm>
            <a:off x="379141" y="6110868"/>
            <a:ext cx="3445727" cy="307777"/>
          </a:xfrm>
          <a:prstGeom prst="rect">
            <a:avLst/>
          </a:prstGeom>
          <a:noFill/>
        </p:spPr>
        <p:txBody>
          <a:bodyPr wrap="square" rtlCol="0">
            <a:spAutoFit/>
          </a:bodyPr>
          <a:lstStyle/>
          <a:p>
            <a:r>
              <a:rPr lang="en-AU" sz="1400" dirty="0"/>
              <a:t>Sewak Mohit (2019)</a:t>
            </a:r>
          </a:p>
        </p:txBody>
      </p:sp>
      <p:pic>
        <p:nvPicPr>
          <p:cNvPr id="7" name="Content Placeholder 6">
            <a:extLst>
              <a:ext uri="{FF2B5EF4-FFF2-40B4-BE49-F238E27FC236}">
                <a16:creationId xmlns:a16="http://schemas.microsoft.com/office/drawing/2014/main" id="{5CEF8A25-0BE4-37D9-17BD-F98D01C3C7A2}"/>
              </a:ext>
            </a:extLst>
          </p:cNvPr>
          <p:cNvPicPr>
            <a:picLocks noGrp="1" noChangeAspect="1"/>
          </p:cNvPicPr>
          <p:nvPr>
            <p:ph idx="1"/>
          </p:nvPr>
        </p:nvPicPr>
        <p:blipFill>
          <a:blip r:embed="rId3"/>
          <a:stretch>
            <a:fillRect/>
          </a:stretch>
        </p:blipFill>
        <p:spPr>
          <a:xfrm>
            <a:off x="838199" y="1739674"/>
            <a:ext cx="10545629" cy="3690970"/>
          </a:xfrm>
          <a:prstGeom prst="rect">
            <a:avLst/>
          </a:prstGeom>
        </p:spPr>
      </p:pic>
    </p:spTree>
    <p:extLst>
      <p:ext uri="{BB962C8B-B14F-4D97-AF65-F5344CB8AC3E}">
        <p14:creationId xmlns:p14="http://schemas.microsoft.com/office/powerpoint/2010/main" val="13799650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a:xfrm>
            <a:off x="392151" y="30588"/>
            <a:ext cx="10515600" cy="1325563"/>
          </a:xfrm>
        </p:spPr>
        <p:txBody>
          <a:bodyPr/>
          <a:lstStyle/>
          <a:p>
            <a:r>
              <a:rPr lang="en-AU" dirty="0"/>
              <a:t>Deep Reinforcement Learning</a:t>
            </a:r>
          </a:p>
        </p:txBody>
      </p:sp>
      <p:pic>
        <p:nvPicPr>
          <p:cNvPr id="4" name="Content Placeholder 3">
            <a:extLst>
              <a:ext uri="{FF2B5EF4-FFF2-40B4-BE49-F238E27FC236}">
                <a16:creationId xmlns:a16="http://schemas.microsoft.com/office/drawing/2014/main" id="{AE59E93B-7791-6DFB-DD5E-4D710AA42586}"/>
              </a:ext>
            </a:extLst>
          </p:cNvPr>
          <p:cNvPicPr>
            <a:picLocks noGrp="1" noChangeAspect="1"/>
          </p:cNvPicPr>
          <p:nvPr>
            <p:ph idx="1"/>
          </p:nvPr>
        </p:nvPicPr>
        <p:blipFill>
          <a:blip r:embed="rId3"/>
          <a:stretch>
            <a:fillRect/>
          </a:stretch>
        </p:blipFill>
        <p:spPr>
          <a:xfrm>
            <a:off x="2701543" y="871540"/>
            <a:ext cx="6386702" cy="5837239"/>
          </a:xfrm>
          <a:prstGeom prst="rect">
            <a:avLst/>
          </a:prstGeom>
        </p:spPr>
      </p:pic>
      <p:sp>
        <p:nvSpPr>
          <p:cNvPr id="5" name="TextBox 4">
            <a:extLst>
              <a:ext uri="{FF2B5EF4-FFF2-40B4-BE49-F238E27FC236}">
                <a16:creationId xmlns:a16="http://schemas.microsoft.com/office/drawing/2014/main" id="{38B7D6B1-5E75-88C8-1CF9-5315E53ED6DF}"/>
              </a:ext>
            </a:extLst>
          </p:cNvPr>
          <p:cNvSpPr txBox="1"/>
          <p:nvPr/>
        </p:nvSpPr>
        <p:spPr>
          <a:xfrm>
            <a:off x="379141" y="6110868"/>
            <a:ext cx="3445727" cy="307777"/>
          </a:xfrm>
          <a:prstGeom prst="rect">
            <a:avLst/>
          </a:prstGeom>
          <a:noFill/>
        </p:spPr>
        <p:txBody>
          <a:bodyPr wrap="square" rtlCol="0">
            <a:spAutoFit/>
          </a:bodyPr>
          <a:lstStyle/>
          <a:p>
            <a:r>
              <a:rPr lang="en-AU" sz="1400" dirty="0"/>
              <a:t>Sewak Mohit (2019)</a:t>
            </a:r>
          </a:p>
        </p:txBody>
      </p:sp>
    </p:spTree>
    <p:extLst>
      <p:ext uri="{BB962C8B-B14F-4D97-AF65-F5344CB8AC3E}">
        <p14:creationId xmlns:p14="http://schemas.microsoft.com/office/powerpoint/2010/main" val="39609252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Deep Reinforcement Learning</a:t>
            </a:r>
          </a:p>
        </p:txBody>
      </p:sp>
      <p:graphicFrame>
        <p:nvGraphicFramePr>
          <p:cNvPr id="4" name="Content Placeholder 3">
            <a:extLst>
              <a:ext uri="{FF2B5EF4-FFF2-40B4-BE49-F238E27FC236}">
                <a16:creationId xmlns:a16="http://schemas.microsoft.com/office/drawing/2014/main" id="{F5AEB78C-34E3-4B7E-1269-E1B9BAFF5DDB}"/>
              </a:ext>
            </a:extLst>
          </p:cNvPr>
          <p:cNvGraphicFramePr>
            <a:graphicFrameLocks noGrp="1"/>
          </p:cNvGraphicFramePr>
          <p:nvPr>
            <p:ph idx="1"/>
            <p:extLst>
              <p:ext uri="{D42A27DB-BD31-4B8C-83A1-F6EECF244321}">
                <p14:modId xmlns:p14="http://schemas.microsoft.com/office/powerpoint/2010/main" val="37230370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882842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Real-life Applications of Deep Reinforcement Learning</a:t>
            </a:r>
          </a:p>
        </p:txBody>
      </p:sp>
      <p:sp>
        <p:nvSpPr>
          <p:cNvPr id="3" name="Content Placeholder 2">
            <a:extLst>
              <a:ext uri="{FF2B5EF4-FFF2-40B4-BE49-F238E27FC236}">
                <a16:creationId xmlns:a16="http://schemas.microsoft.com/office/drawing/2014/main" id="{6954F7C0-FC02-812E-7930-62ADFFA11D81}"/>
              </a:ext>
            </a:extLst>
          </p:cNvPr>
          <p:cNvSpPr>
            <a:spLocks noGrp="1"/>
          </p:cNvSpPr>
          <p:nvPr>
            <p:ph idx="1"/>
          </p:nvPr>
        </p:nvSpPr>
        <p:spPr/>
        <p:txBody>
          <a:bodyPr>
            <a:normAutofit/>
          </a:bodyPr>
          <a:lstStyle/>
          <a:p>
            <a:r>
              <a:rPr lang="en-AU" dirty="0"/>
              <a:t>Unmanned Vehicles</a:t>
            </a:r>
          </a:p>
          <a:p>
            <a:r>
              <a:rPr lang="en-AU" dirty="0"/>
              <a:t>Robotics</a:t>
            </a:r>
          </a:p>
          <a:p>
            <a:r>
              <a:rPr lang="en-AU" dirty="0"/>
              <a:t>Supply Chain Management</a:t>
            </a:r>
          </a:p>
          <a:p>
            <a:r>
              <a:rPr lang="en-AU" dirty="0"/>
              <a:t>Inventory Management</a:t>
            </a:r>
          </a:p>
          <a:p>
            <a:r>
              <a:rPr lang="en-AU" dirty="0"/>
              <a:t>Dynamic Pricing</a:t>
            </a:r>
          </a:p>
          <a:p>
            <a:pPr marL="0" indent="0">
              <a:buNone/>
            </a:pPr>
            <a:endParaRPr lang="en-AU" dirty="0"/>
          </a:p>
        </p:txBody>
      </p:sp>
      <p:sp>
        <p:nvSpPr>
          <p:cNvPr id="4" name="TextBox 3">
            <a:extLst>
              <a:ext uri="{FF2B5EF4-FFF2-40B4-BE49-F238E27FC236}">
                <a16:creationId xmlns:a16="http://schemas.microsoft.com/office/drawing/2014/main" id="{CB51E07D-FCFC-8385-C8EF-03FB53B9AEB8}"/>
              </a:ext>
            </a:extLst>
          </p:cNvPr>
          <p:cNvSpPr txBox="1"/>
          <p:nvPr/>
        </p:nvSpPr>
        <p:spPr>
          <a:xfrm>
            <a:off x="613316" y="6359370"/>
            <a:ext cx="9813073" cy="307777"/>
          </a:xfrm>
          <a:prstGeom prst="rect">
            <a:avLst/>
          </a:prstGeom>
          <a:noFill/>
        </p:spPr>
        <p:txBody>
          <a:bodyPr wrap="square" rtlCol="0">
            <a:spAutoFit/>
          </a:bodyPr>
          <a:lstStyle/>
          <a:p>
            <a:r>
              <a:rPr lang="en-AU" sz="1400" dirty="0"/>
              <a:t>https://towardsdatascience.com/drl-01-a-gentle-introduction-to-deep-reinforcement-learning-405b79866bf4</a:t>
            </a:r>
          </a:p>
        </p:txBody>
      </p:sp>
    </p:spTree>
    <p:extLst>
      <p:ext uri="{BB962C8B-B14F-4D97-AF65-F5344CB8AC3E}">
        <p14:creationId xmlns:p14="http://schemas.microsoft.com/office/powerpoint/2010/main" val="38846894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Actor-Critic Reinforcement Learning</a:t>
            </a:r>
          </a:p>
        </p:txBody>
      </p:sp>
      <p:sp>
        <p:nvSpPr>
          <p:cNvPr id="3" name="Content Placeholder 2">
            <a:extLst>
              <a:ext uri="{FF2B5EF4-FFF2-40B4-BE49-F238E27FC236}">
                <a16:creationId xmlns:a16="http://schemas.microsoft.com/office/drawing/2014/main" id="{6954F7C0-FC02-812E-7930-62ADFFA11D81}"/>
              </a:ext>
            </a:extLst>
          </p:cNvPr>
          <p:cNvSpPr>
            <a:spLocks noGrp="1"/>
          </p:cNvSpPr>
          <p:nvPr>
            <p:ph idx="1"/>
          </p:nvPr>
        </p:nvSpPr>
        <p:spPr/>
        <p:txBody>
          <a:bodyPr>
            <a:normAutofit/>
          </a:bodyPr>
          <a:lstStyle/>
          <a:p>
            <a:r>
              <a:rPr lang="en-AU" dirty="0"/>
              <a:t>Actor: Implements policy to select the action with the most return (long-term reward). </a:t>
            </a:r>
          </a:p>
          <a:p>
            <a:pPr marL="0" indent="0">
              <a:buNone/>
            </a:pPr>
            <a:endParaRPr lang="en-AU" dirty="0"/>
          </a:p>
          <a:p>
            <a:r>
              <a:rPr lang="en-AU" dirty="0"/>
              <a:t>Critic: Provides feedback to the actor based on the worthiness of the selected action. </a:t>
            </a:r>
          </a:p>
          <a:p>
            <a:endParaRPr lang="en-AU" dirty="0"/>
          </a:p>
        </p:txBody>
      </p:sp>
    </p:spTree>
    <p:extLst>
      <p:ext uri="{BB962C8B-B14F-4D97-AF65-F5344CB8AC3E}">
        <p14:creationId xmlns:p14="http://schemas.microsoft.com/office/powerpoint/2010/main" val="1244418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Lecture Overview</a:t>
            </a:r>
          </a:p>
        </p:txBody>
      </p:sp>
      <p:sp>
        <p:nvSpPr>
          <p:cNvPr id="3" name="Content Placeholder 2">
            <a:extLst>
              <a:ext uri="{FF2B5EF4-FFF2-40B4-BE49-F238E27FC236}">
                <a16:creationId xmlns:a16="http://schemas.microsoft.com/office/drawing/2014/main" id="{6954F7C0-FC02-812E-7930-62ADFFA11D81}"/>
              </a:ext>
            </a:extLst>
          </p:cNvPr>
          <p:cNvSpPr>
            <a:spLocks noGrp="1"/>
          </p:cNvSpPr>
          <p:nvPr>
            <p:ph idx="1"/>
          </p:nvPr>
        </p:nvSpPr>
        <p:spPr/>
        <p:txBody>
          <a:bodyPr>
            <a:normAutofit/>
          </a:bodyPr>
          <a:lstStyle/>
          <a:p>
            <a:r>
              <a:rPr lang="en-AU" dirty="0"/>
              <a:t>Different types of reinforcement learning</a:t>
            </a:r>
          </a:p>
          <a:p>
            <a:r>
              <a:rPr lang="en-AU" dirty="0"/>
              <a:t>Function approximation in reinforcement learning</a:t>
            </a:r>
          </a:p>
          <a:p>
            <a:r>
              <a:rPr lang="en-AU" dirty="0"/>
              <a:t>Deep learning</a:t>
            </a:r>
          </a:p>
          <a:p>
            <a:r>
              <a:rPr lang="en-AU" dirty="0"/>
              <a:t>Deep reinforcement learning</a:t>
            </a:r>
          </a:p>
        </p:txBody>
      </p:sp>
    </p:spTree>
    <p:extLst>
      <p:ext uri="{BB962C8B-B14F-4D97-AF65-F5344CB8AC3E}">
        <p14:creationId xmlns:p14="http://schemas.microsoft.com/office/powerpoint/2010/main" val="27463854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Actor-Critic Reinforcement Learning</a:t>
            </a:r>
          </a:p>
        </p:txBody>
      </p:sp>
      <p:pic>
        <p:nvPicPr>
          <p:cNvPr id="5" name="Content Placeholder 4">
            <a:extLst>
              <a:ext uri="{FF2B5EF4-FFF2-40B4-BE49-F238E27FC236}">
                <a16:creationId xmlns:a16="http://schemas.microsoft.com/office/drawing/2014/main" id="{0005CC1D-73B7-D0BE-82C1-BEAF0D293F93}"/>
              </a:ext>
            </a:extLst>
          </p:cNvPr>
          <p:cNvPicPr>
            <a:picLocks noGrp="1" noChangeAspect="1"/>
          </p:cNvPicPr>
          <p:nvPr>
            <p:ph idx="1"/>
          </p:nvPr>
        </p:nvPicPr>
        <p:blipFill>
          <a:blip r:embed="rId3"/>
          <a:stretch>
            <a:fillRect/>
          </a:stretch>
        </p:blipFill>
        <p:spPr>
          <a:xfrm>
            <a:off x="2372422" y="1312668"/>
            <a:ext cx="7447156" cy="5412847"/>
          </a:xfrm>
        </p:spPr>
      </p:pic>
      <p:sp>
        <p:nvSpPr>
          <p:cNvPr id="6" name="TextBox 5">
            <a:extLst>
              <a:ext uri="{FF2B5EF4-FFF2-40B4-BE49-F238E27FC236}">
                <a16:creationId xmlns:a16="http://schemas.microsoft.com/office/drawing/2014/main" id="{484DC98E-AAC0-F6EE-6573-A94608D0791A}"/>
              </a:ext>
            </a:extLst>
          </p:cNvPr>
          <p:cNvSpPr txBox="1"/>
          <p:nvPr/>
        </p:nvSpPr>
        <p:spPr>
          <a:xfrm>
            <a:off x="367990" y="6492875"/>
            <a:ext cx="3445727" cy="307777"/>
          </a:xfrm>
          <a:prstGeom prst="rect">
            <a:avLst/>
          </a:prstGeom>
          <a:noFill/>
        </p:spPr>
        <p:txBody>
          <a:bodyPr wrap="square" rtlCol="0">
            <a:spAutoFit/>
          </a:bodyPr>
          <a:lstStyle/>
          <a:p>
            <a:r>
              <a:rPr lang="en-AU" sz="1400" dirty="0"/>
              <a:t>Sewak Mohit (2019)</a:t>
            </a:r>
          </a:p>
        </p:txBody>
      </p:sp>
    </p:spTree>
    <p:extLst>
      <p:ext uri="{BB962C8B-B14F-4D97-AF65-F5344CB8AC3E}">
        <p14:creationId xmlns:p14="http://schemas.microsoft.com/office/powerpoint/2010/main" val="2980991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Actor-Critic Reinforcement Learning</a:t>
            </a:r>
          </a:p>
        </p:txBody>
      </p:sp>
      <p:sp>
        <p:nvSpPr>
          <p:cNvPr id="3" name="TextBox 2">
            <a:extLst>
              <a:ext uri="{FF2B5EF4-FFF2-40B4-BE49-F238E27FC236}">
                <a16:creationId xmlns:a16="http://schemas.microsoft.com/office/drawing/2014/main" id="{951B1F2B-6F36-0774-76BD-E7285523E22E}"/>
              </a:ext>
            </a:extLst>
          </p:cNvPr>
          <p:cNvSpPr txBox="1"/>
          <p:nvPr/>
        </p:nvSpPr>
        <p:spPr>
          <a:xfrm>
            <a:off x="367989" y="6492875"/>
            <a:ext cx="3445727" cy="307777"/>
          </a:xfrm>
          <a:prstGeom prst="rect">
            <a:avLst/>
          </a:prstGeom>
          <a:noFill/>
        </p:spPr>
        <p:txBody>
          <a:bodyPr wrap="square" rtlCol="0">
            <a:spAutoFit/>
          </a:bodyPr>
          <a:lstStyle/>
          <a:p>
            <a:r>
              <a:rPr lang="en-AU" sz="1400" dirty="0"/>
              <a:t>Sewak Mohit (2019)</a:t>
            </a:r>
          </a:p>
        </p:txBody>
      </p:sp>
      <p:pic>
        <p:nvPicPr>
          <p:cNvPr id="12" name="Content Placeholder 11">
            <a:extLst>
              <a:ext uri="{FF2B5EF4-FFF2-40B4-BE49-F238E27FC236}">
                <a16:creationId xmlns:a16="http://schemas.microsoft.com/office/drawing/2014/main" id="{CF11EDD7-3E6D-790E-C62F-2774A682629F}"/>
              </a:ext>
            </a:extLst>
          </p:cNvPr>
          <p:cNvPicPr>
            <a:picLocks noGrp="1" noChangeAspect="1"/>
          </p:cNvPicPr>
          <p:nvPr>
            <p:ph idx="1"/>
          </p:nvPr>
        </p:nvPicPr>
        <p:blipFill>
          <a:blip r:embed="rId3"/>
          <a:stretch>
            <a:fillRect/>
          </a:stretch>
        </p:blipFill>
        <p:spPr>
          <a:xfrm>
            <a:off x="2316835" y="1222127"/>
            <a:ext cx="7351272" cy="5218260"/>
          </a:xfrm>
          <a:prstGeom prst="rect">
            <a:avLst/>
          </a:prstGeom>
        </p:spPr>
      </p:pic>
    </p:spTree>
    <p:extLst>
      <p:ext uri="{BB962C8B-B14F-4D97-AF65-F5344CB8AC3E}">
        <p14:creationId xmlns:p14="http://schemas.microsoft.com/office/powerpoint/2010/main" val="28689181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Deep Reinforcement Learning for Swarming in Robots</a:t>
            </a:r>
          </a:p>
        </p:txBody>
      </p:sp>
      <p:sp>
        <p:nvSpPr>
          <p:cNvPr id="3" name="TextBox 2">
            <a:extLst>
              <a:ext uri="{FF2B5EF4-FFF2-40B4-BE49-F238E27FC236}">
                <a16:creationId xmlns:a16="http://schemas.microsoft.com/office/drawing/2014/main" id="{951B1F2B-6F36-0774-76BD-E7285523E22E}"/>
              </a:ext>
            </a:extLst>
          </p:cNvPr>
          <p:cNvSpPr txBox="1"/>
          <p:nvPr/>
        </p:nvSpPr>
        <p:spPr>
          <a:xfrm>
            <a:off x="183994" y="6337068"/>
            <a:ext cx="12008006" cy="307777"/>
          </a:xfrm>
          <a:prstGeom prst="rect">
            <a:avLst/>
          </a:prstGeom>
          <a:noFill/>
        </p:spPr>
        <p:txBody>
          <a:bodyPr wrap="square" rtlCol="0">
            <a:spAutoFit/>
          </a:bodyPr>
          <a:lstStyle/>
          <a:p>
            <a:r>
              <a:rPr lang="en-AU" sz="1400" dirty="0"/>
              <a:t>Abpeikar, Shadi, et al. "Automatic collective motion tuning using actor-critic deep reinforcement learning." Swarm and Evolutionary Computation 72 (2022).</a:t>
            </a:r>
          </a:p>
        </p:txBody>
      </p:sp>
      <p:sp>
        <p:nvSpPr>
          <p:cNvPr id="5" name="Content Placeholder 4">
            <a:extLst>
              <a:ext uri="{FF2B5EF4-FFF2-40B4-BE49-F238E27FC236}">
                <a16:creationId xmlns:a16="http://schemas.microsoft.com/office/drawing/2014/main" id="{B45FC6C8-EA75-C15C-D0CE-23704FED5118}"/>
              </a:ext>
            </a:extLst>
          </p:cNvPr>
          <p:cNvSpPr>
            <a:spLocks noGrp="1"/>
          </p:cNvSpPr>
          <p:nvPr>
            <p:ph idx="1"/>
          </p:nvPr>
        </p:nvSpPr>
        <p:spPr/>
        <p:txBody>
          <a:bodyPr/>
          <a:lstStyle/>
          <a:p>
            <a:r>
              <a:rPr lang="en-AU" dirty="0"/>
              <a:t>Aim: Resolve the challenging task of automatic swarm generation in robots.</a:t>
            </a:r>
          </a:p>
          <a:p>
            <a:r>
              <a:rPr lang="en-AU" dirty="0"/>
              <a:t>Environment: A rectangular area with virtual walls.</a:t>
            </a:r>
          </a:p>
          <a:p>
            <a:r>
              <a:rPr lang="en-AU" dirty="0"/>
              <a:t>State Space: 14 continues parameters for swarm behaviour control.</a:t>
            </a:r>
          </a:p>
          <a:p>
            <a:r>
              <a:rPr lang="en-AU" dirty="0"/>
              <a:t>Action Space: Small changes in state using a specific continuous action space.</a:t>
            </a:r>
          </a:p>
          <a:p>
            <a:r>
              <a:rPr lang="en-AU" dirty="0"/>
              <a:t>Reward: The most important and also hardest part (a knowledge-base from human perception of swarming behaviour)</a:t>
            </a:r>
          </a:p>
        </p:txBody>
      </p:sp>
    </p:spTree>
    <p:extLst>
      <p:ext uri="{BB962C8B-B14F-4D97-AF65-F5344CB8AC3E}">
        <p14:creationId xmlns:p14="http://schemas.microsoft.com/office/powerpoint/2010/main" val="41825370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Deep Reinforcement Learning for Swarming in Robots</a:t>
            </a:r>
          </a:p>
        </p:txBody>
      </p:sp>
      <p:sp>
        <p:nvSpPr>
          <p:cNvPr id="3" name="TextBox 2">
            <a:extLst>
              <a:ext uri="{FF2B5EF4-FFF2-40B4-BE49-F238E27FC236}">
                <a16:creationId xmlns:a16="http://schemas.microsoft.com/office/drawing/2014/main" id="{951B1F2B-6F36-0774-76BD-E7285523E22E}"/>
              </a:ext>
            </a:extLst>
          </p:cNvPr>
          <p:cNvSpPr txBox="1"/>
          <p:nvPr/>
        </p:nvSpPr>
        <p:spPr>
          <a:xfrm>
            <a:off x="183994" y="6337068"/>
            <a:ext cx="12008006" cy="307777"/>
          </a:xfrm>
          <a:prstGeom prst="rect">
            <a:avLst/>
          </a:prstGeom>
          <a:noFill/>
        </p:spPr>
        <p:txBody>
          <a:bodyPr wrap="square" rtlCol="0">
            <a:spAutoFit/>
          </a:bodyPr>
          <a:lstStyle/>
          <a:p>
            <a:r>
              <a:rPr lang="en-AU" sz="1400" dirty="0"/>
              <a:t>Abpeikar, Shadi, et al. "Automatic collective motion tuning using actor-critic deep reinforcement learning." Swarm and Evolutionary Computation 72 (2022).</a:t>
            </a:r>
          </a:p>
        </p:txBody>
      </p:sp>
      <p:pic>
        <p:nvPicPr>
          <p:cNvPr id="11" name="Content Placeholder 10">
            <a:extLst>
              <a:ext uri="{FF2B5EF4-FFF2-40B4-BE49-F238E27FC236}">
                <a16:creationId xmlns:a16="http://schemas.microsoft.com/office/drawing/2014/main" id="{FB54FCEC-82AF-053D-B477-EC7B63BF15D1}"/>
              </a:ext>
            </a:extLst>
          </p:cNvPr>
          <p:cNvPicPr>
            <a:picLocks noGrp="1" noChangeAspect="1"/>
          </p:cNvPicPr>
          <p:nvPr>
            <p:ph idx="1"/>
          </p:nvPr>
        </p:nvPicPr>
        <p:blipFill>
          <a:blip r:embed="rId3"/>
          <a:stretch>
            <a:fillRect/>
          </a:stretch>
        </p:blipFill>
        <p:spPr>
          <a:xfrm>
            <a:off x="2305998" y="1690687"/>
            <a:ext cx="7061025" cy="4355003"/>
          </a:xfrm>
          <a:prstGeom prst="rect">
            <a:avLst/>
          </a:prstGeom>
        </p:spPr>
      </p:pic>
    </p:spTree>
    <p:extLst>
      <p:ext uri="{BB962C8B-B14F-4D97-AF65-F5344CB8AC3E}">
        <p14:creationId xmlns:p14="http://schemas.microsoft.com/office/powerpoint/2010/main" val="1513548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Deep Reinforcement Learning for Swarming in Robots</a:t>
            </a:r>
          </a:p>
        </p:txBody>
      </p:sp>
      <p:sp>
        <p:nvSpPr>
          <p:cNvPr id="3" name="TextBox 2">
            <a:extLst>
              <a:ext uri="{FF2B5EF4-FFF2-40B4-BE49-F238E27FC236}">
                <a16:creationId xmlns:a16="http://schemas.microsoft.com/office/drawing/2014/main" id="{951B1F2B-6F36-0774-76BD-E7285523E22E}"/>
              </a:ext>
            </a:extLst>
          </p:cNvPr>
          <p:cNvSpPr txBox="1"/>
          <p:nvPr/>
        </p:nvSpPr>
        <p:spPr>
          <a:xfrm>
            <a:off x="183994" y="6337068"/>
            <a:ext cx="12008006" cy="307777"/>
          </a:xfrm>
          <a:prstGeom prst="rect">
            <a:avLst/>
          </a:prstGeom>
          <a:noFill/>
        </p:spPr>
        <p:txBody>
          <a:bodyPr wrap="square" rtlCol="0">
            <a:spAutoFit/>
          </a:bodyPr>
          <a:lstStyle/>
          <a:p>
            <a:r>
              <a:rPr lang="en-AU" sz="1400" dirty="0"/>
              <a:t>Abpeikar, Shadi, et al. "Automatic collective motion tuning using actor-critic deep reinforcement learning." Swarm and Evolutionary Computation 72 (2022).</a:t>
            </a:r>
          </a:p>
        </p:txBody>
      </p:sp>
      <p:sp>
        <p:nvSpPr>
          <p:cNvPr id="5" name="Content Placeholder 4">
            <a:extLst>
              <a:ext uri="{FF2B5EF4-FFF2-40B4-BE49-F238E27FC236}">
                <a16:creationId xmlns:a16="http://schemas.microsoft.com/office/drawing/2014/main" id="{98F9A276-110D-A676-DC4A-1FFC2BE6BA2D}"/>
              </a:ext>
            </a:extLst>
          </p:cNvPr>
          <p:cNvSpPr>
            <a:spLocks noGrp="1"/>
          </p:cNvSpPr>
          <p:nvPr>
            <p:ph idx="1"/>
          </p:nvPr>
        </p:nvSpPr>
        <p:spPr/>
        <p:txBody>
          <a:bodyPr/>
          <a:lstStyle/>
          <a:p>
            <a:r>
              <a:rPr lang="en-AU" dirty="0"/>
              <a:t>Reinforcement Learning: Deep Deterministic Policy Gradient</a:t>
            </a:r>
          </a:p>
          <a:p>
            <a:r>
              <a:rPr lang="en-AU" dirty="0"/>
              <a:t>Actor and Critic Networks: </a:t>
            </a:r>
          </a:p>
          <a:p>
            <a:pPr lvl="1"/>
            <a:r>
              <a:rPr lang="en-AU" dirty="0"/>
              <a:t>Deep neural network with 14 inputs equal to the state parameters.</a:t>
            </a:r>
          </a:p>
          <a:p>
            <a:pPr lvl="1"/>
            <a:r>
              <a:rPr lang="en-AU" dirty="0"/>
              <a:t>Three fully-connected hidden layers of </a:t>
            </a:r>
            <a:r>
              <a:rPr lang="en-AU" dirty="0" err="1"/>
              <a:t>ReLU</a:t>
            </a:r>
            <a:r>
              <a:rPr lang="en-AU" dirty="0"/>
              <a:t>, tangent hyperbolic, and scaling layer.</a:t>
            </a:r>
          </a:p>
          <a:p>
            <a:pPr lvl="1"/>
            <a:r>
              <a:rPr lang="en-AU" dirty="0"/>
              <a:t>Each hidden layer consists of 14 nodes. </a:t>
            </a:r>
          </a:p>
          <a:p>
            <a:pPr lvl="1"/>
            <a:r>
              <a:rPr lang="en-AU" dirty="0"/>
              <a:t>Batch size: 1500 </a:t>
            </a:r>
          </a:p>
        </p:txBody>
      </p:sp>
    </p:spTree>
    <p:extLst>
      <p:ext uri="{BB962C8B-B14F-4D97-AF65-F5344CB8AC3E}">
        <p14:creationId xmlns:p14="http://schemas.microsoft.com/office/powerpoint/2010/main" val="30960624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Deep Reinforcement Learning for Swarming in Robots</a:t>
            </a:r>
          </a:p>
        </p:txBody>
      </p:sp>
      <p:sp>
        <p:nvSpPr>
          <p:cNvPr id="3" name="TextBox 2">
            <a:extLst>
              <a:ext uri="{FF2B5EF4-FFF2-40B4-BE49-F238E27FC236}">
                <a16:creationId xmlns:a16="http://schemas.microsoft.com/office/drawing/2014/main" id="{951B1F2B-6F36-0774-76BD-E7285523E22E}"/>
              </a:ext>
            </a:extLst>
          </p:cNvPr>
          <p:cNvSpPr txBox="1"/>
          <p:nvPr/>
        </p:nvSpPr>
        <p:spPr>
          <a:xfrm>
            <a:off x="183994" y="6337068"/>
            <a:ext cx="12008006" cy="307777"/>
          </a:xfrm>
          <a:prstGeom prst="rect">
            <a:avLst/>
          </a:prstGeom>
          <a:noFill/>
        </p:spPr>
        <p:txBody>
          <a:bodyPr wrap="square" rtlCol="0">
            <a:spAutoFit/>
          </a:bodyPr>
          <a:lstStyle/>
          <a:p>
            <a:r>
              <a:rPr lang="en-AU" sz="1400" dirty="0"/>
              <a:t>Abpeikar, Shadi, et al. "Automatic collective motion tuning using actor-critic deep reinforcement learning." Swarm and Evolutionary Computation 72 (2022).</a:t>
            </a:r>
          </a:p>
        </p:txBody>
      </p:sp>
      <p:pic>
        <p:nvPicPr>
          <p:cNvPr id="6" name="Content Placeholder 5">
            <a:extLst>
              <a:ext uri="{FF2B5EF4-FFF2-40B4-BE49-F238E27FC236}">
                <a16:creationId xmlns:a16="http://schemas.microsoft.com/office/drawing/2014/main" id="{A96E7EB0-40CD-901B-B270-D5AC9ECD15D8}"/>
              </a:ext>
            </a:extLst>
          </p:cNvPr>
          <p:cNvPicPr>
            <a:picLocks noGrp="1" noChangeAspect="1"/>
          </p:cNvPicPr>
          <p:nvPr>
            <p:ph idx="1"/>
          </p:nvPr>
        </p:nvPicPr>
        <p:blipFill>
          <a:blip r:embed="rId3"/>
          <a:stretch>
            <a:fillRect/>
          </a:stretch>
        </p:blipFill>
        <p:spPr>
          <a:xfrm>
            <a:off x="1870629" y="1784166"/>
            <a:ext cx="8254677" cy="4459423"/>
          </a:xfrm>
          <a:prstGeom prst="rect">
            <a:avLst/>
          </a:prstGeom>
        </p:spPr>
      </p:pic>
    </p:spTree>
    <p:extLst>
      <p:ext uri="{BB962C8B-B14F-4D97-AF65-F5344CB8AC3E}">
        <p14:creationId xmlns:p14="http://schemas.microsoft.com/office/powerpoint/2010/main" val="3388199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Automatic Swarm Behaviour Generated in Sphero Robots</a:t>
            </a:r>
          </a:p>
        </p:txBody>
      </p:sp>
      <p:sp>
        <p:nvSpPr>
          <p:cNvPr id="3" name="TextBox 2">
            <a:extLst>
              <a:ext uri="{FF2B5EF4-FFF2-40B4-BE49-F238E27FC236}">
                <a16:creationId xmlns:a16="http://schemas.microsoft.com/office/drawing/2014/main" id="{951B1F2B-6F36-0774-76BD-E7285523E22E}"/>
              </a:ext>
            </a:extLst>
          </p:cNvPr>
          <p:cNvSpPr txBox="1"/>
          <p:nvPr/>
        </p:nvSpPr>
        <p:spPr>
          <a:xfrm>
            <a:off x="183994" y="6337068"/>
            <a:ext cx="12008006" cy="307777"/>
          </a:xfrm>
          <a:prstGeom prst="rect">
            <a:avLst/>
          </a:prstGeom>
          <a:noFill/>
        </p:spPr>
        <p:txBody>
          <a:bodyPr wrap="square" rtlCol="0">
            <a:spAutoFit/>
          </a:bodyPr>
          <a:lstStyle/>
          <a:p>
            <a:r>
              <a:rPr lang="en-AU" sz="1400" dirty="0"/>
              <a:t>Abpeikar, Shadi, et al. "Automatic collective motion tuning using actor-critic deep reinforcement learning." Swarm and Evolutionary Computation 72 (2022).</a:t>
            </a:r>
          </a:p>
        </p:txBody>
      </p:sp>
      <p:pic>
        <p:nvPicPr>
          <p:cNvPr id="7" name="T1">
            <a:hlinkClick r:id="" action="ppaction://media"/>
            <a:extLst>
              <a:ext uri="{FF2B5EF4-FFF2-40B4-BE49-F238E27FC236}">
                <a16:creationId xmlns:a16="http://schemas.microsoft.com/office/drawing/2014/main" id="{04750E55-AB2E-EDCA-1518-D688BC6031A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4303326" y="1723639"/>
            <a:ext cx="2447925" cy="4351338"/>
          </a:xfrm>
        </p:spPr>
      </p:pic>
    </p:spTree>
    <p:extLst>
      <p:ext uri="{BB962C8B-B14F-4D97-AF65-F5344CB8AC3E}">
        <p14:creationId xmlns:p14="http://schemas.microsoft.com/office/powerpoint/2010/main" val="2595084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7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Automatic Swarm Behaviour Generated in Sphero Robots</a:t>
            </a:r>
          </a:p>
        </p:txBody>
      </p:sp>
      <p:sp>
        <p:nvSpPr>
          <p:cNvPr id="3" name="TextBox 2">
            <a:extLst>
              <a:ext uri="{FF2B5EF4-FFF2-40B4-BE49-F238E27FC236}">
                <a16:creationId xmlns:a16="http://schemas.microsoft.com/office/drawing/2014/main" id="{951B1F2B-6F36-0774-76BD-E7285523E22E}"/>
              </a:ext>
            </a:extLst>
          </p:cNvPr>
          <p:cNvSpPr txBox="1"/>
          <p:nvPr/>
        </p:nvSpPr>
        <p:spPr>
          <a:xfrm>
            <a:off x="183994" y="6337068"/>
            <a:ext cx="12008006" cy="307777"/>
          </a:xfrm>
          <a:prstGeom prst="rect">
            <a:avLst/>
          </a:prstGeom>
          <a:noFill/>
        </p:spPr>
        <p:txBody>
          <a:bodyPr wrap="square" rtlCol="0">
            <a:spAutoFit/>
          </a:bodyPr>
          <a:lstStyle/>
          <a:p>
            <a:r>
              <a:rPr lang="en-AU" sz="1400" dirty="0"/>
              <a:t>Abpeikar, Shadi, et al. "Automatic collective motion tuning using actor-critic deep reinforcement learning." Swarm and Evolutionary Computation 72 (2022).</a:t>
            </a:r>
          </a:p>
        </p:txBody>
      </p:sp>
      <p:pic>
        <p:nvPicPr>
          <p:cNvPr id="6" name="T2">
            <a:hlinkClick r:id="" action="ppaction://media"/>
            <a:extLst>
              <a:ext uri="{FF2B5EF4-FFF2-40B4-BE49-F238E27FC236}">
                <a16:creationId xmlns:a16="http://schemas.microsoft.com/office/drawing/2014/main" id="{4922CE5B-28FD-5610-2B4E-2B81556D4C7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4872038" y="1825625"/>
            <a:ext cx="2447925" cy="4351338"/>
          </a:xfrm>
        </p:spPr>
      </p:pic>
    </p:spTree>
    <p:extLst>
      <p:ext uri="{BB962C8B-B14F-4D97-AF65-F5344CB8AC3E}">
        <p14:creationId xmlns:p14="http://schemas.microsoft.com/office/powerpoint/2010/main" val="2616805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9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Lecture Summary</a:t>
            </a:r>
          </a:p>
        </p:txBody>
      </p:sp>
      <p:sp>
        <p:nvSpPr>
          <p:cNvPr id="3" name="Content Placeholder 2">
            <a:extLst>
              <a:ext uri="{FF2B5EF4-FFF2-40B4-BE49-F238E27FC236}">
                <a16:creationId xmlns:a16="http://schemas.microsoft.com/office/drawing/2014/main" id="{6954F7C0-FC02-812E-7930-62ADFFA11D81}"/>
              </a:ext>
            </a:extLst>
          </p:cNvPr>
          <p:cNvSpPr>
            <a:spLocks noGrp="1"/>
          </p:cNvSpPr>
          <p:nvPr>
            <p:ph idx="1"/>
          </p:nvPr>
        </p:nvSpPr>
        <p:spPr/>
        <p:txBody>
          <a:bodyPr>
            <a:normAutofit/>
          </a:bodyPr>
          <a:lstStyle/>
          <a:p>
            <a:r>
              <a:rPr lang="en-AU" dirty="0"/>
              <a:t>After todays lecture you should be able to define and use:</a:t>
            </a:r>
          </a:p>
          <a:p>
            <a:pPr lvl="1"/>
            <a:r>
              <a:rPr lang="en-AU" dirty="0"/>
              <a:t>on-policy vs off-policy reinforcement learning</a:t>
            </a:r>
          </a:p>
          <a:p>
            <a:pPr lvl="1"/>
            <a:r>
              <a:rPr lang="en-AU" dirty="0"/>
              <a:t>Function approximation using Gradient Descent</a:t>
            </a:r>
          </a:p>
          <a:p>
            <a:pPr lvl="1"/>
            <a:r>
              <a:rPr lang="en-AU" dirty="0"/>
              <a:t>Deep neural network</a:t>
            </a:r>
          </a:p>
          <a:p>
            <a:pPr lvl="1"/>
            <a:r>
              <a:rPr lang="en-AU" dirty="0"/>
              <a:t>Deep Reinforcement Learning</a:t>
            </a:r>
          </a:p>
        </p:txBody>
      </p:sp>
    </p:spTree>
    <p:extLst>
      <p:ext uri="{BB962C8B-B14F-4D97-AF65-F5344CB8AC3E}">
        <p14:creationId xmlns:p14="http://schemas.microsoft.com/office/powerpoint/2010/main" val="22440798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004B2-931D-5826-870A-BF3AFEEAA77A}"/>
              </a:ext>
            </a:extLst>
          </p:cNvPr>
          <p:cNvSpPr>
            <a:spLocks noGrp="1"/>
          </p:cNvSpPr>
          <p:nvPr>
            <p:ph type="title"/>
          </p:nvPr>
        </p:nvSpPr>
        <p:spPr/>
        <p:txBody>
          <a:bodyPr/>
          <a:lstStyle/>
          <a:p>
            <a:r>
              <a:rPr lang="en-US" dirty="0"/>
              <a:t>Model-free RL</a:t>
            </a:r>
            <a:endParaRPr lang="en-AU" dirty="0"/>
          </a:p>
        </p:txBody>
      </p:sp>
      <p:sp>
        <p:nvSpPr>
          <p:cNvPr id="3" name="Content Placeholder 2">
            <a:extLst>
              <a:ext uri="{FF2B5EF4-FFF2-40B4-BE49-F238E27FC236}">
                <a16:creationId xmlns:a16="http://schemas.microsoft.com/office/drawing/2014/main" id="{DB63D7E1-AB97-E59A-65AE-14AD4BE52A2B}"/>
              </a:ext>
            </a:extLst>
          </p:cNvPr>
          <p:cNvSpPr>
            <a:spLocks noGrp="1"/>
          </p:cNvSpPr>
          <p:nvPr>
            <p:ph idx="1"/>
          </p:nvPr>
        </p:nvSpPr>
        <p:spPr>
          <a:xfrm>
            <a:off x="838200" y="1825624"/>
            <a:ext cx="10515600" cy="4887147"/>
          </a:xfrm>
        </p:spPr>
        <p:txBody>
          <a:bodyPr>
            <a:normAutofit lnSpcReduction="10000"/>
          </a:bodyPr>
          <a:lstStyle/>
          <a:p>
            <a:r>
              <a:rPr lang="en-US" dirty="0"/>
              <a:t>In model-free reinforcement learning, an agent perceives the world, takes an action, and measures the reward. The agent usually starts by taking random actions and gradually repeats those that are associated with more rewards. </a:t>
            </a:r>
          </a:p>
          <a:p>
            <a:r>
              <a:rPr lang="en-US" dirty="0"/>
              <a:t>There’s no direct knowledge or model of the world. The RL agent must directly experience every outcome of each action through trial and error.</a:t>
            </a:r>
            <a:endParaRPr lang="en-AU" dirty="0"/>
          </a:p>
          <a:p>
            <a:r>
              <a:rPr lang="en-AU" dirty="0"/>
              <a:t>It is based on the </a:t>
            </a:r>
            <a:r>
              <a:rPr lang="en-AU" dirty="0">
                <a:solidFill>
                  <a:srgbClr val="FF0000"/>
                </a:solidFill>
              </a:rPr>
              <a:t>law of effect </a:t>
            </a:r>
            <a:r>
              <a:rPr lang="en-AU" dirty="0"/>
              <a:t>or </a:t>
            </a:r>
            <a:r>
              <a:rPr lang="en-AU" dirty="0">
                <a:solidFill>
                  <a:srgbClr val="FF0000"/>
                </a:solidFill>
              </a:rPr>
              <a:t>behaviourism</a:t>
            </a:r>
            <a:r>
              <a:rPr lang="en-AU" dirty="0"/>
              <a:t>. </a:t>
            </a:r>
          </a:p>
          <a:p>
            <a:r>
              <a:rPr lang="en-AU" dirty="0"/>
              <a:t>Example: in puzzle box </a:t>
            </a:r>
            <a:r>
              <a:rPr lang="en-US" dirty="0"/>
              <a:t>the cat interacted with the puzzle box, it learned the behavioral responses that could help it escape. Over time, the cat became faster and faster at escaping the box. </a:t>
            </a:r>
            <a:r>
              <a:rPr lang="en-US" sz="1600" dirty="0"/>
              <a:t>(</a:t>
            </a:r>
            <a:r>
              <a:rPr lang="en-US" sz="1200" dirty="0"/>
              <a:t>https://www.youtube.com/watch?v=fanm--WyQJo</a:t>
            </a:r>
            <a:r>
              <a:rPr lang="en-US" sz="1400" dirty="0"/>
              <a:t>)</a:t>
            </a:r>
            <a:endParaRPr lang="en-US" dirty="0"/>
          </a:p>
        </p:txBody>
      </p:sp>
    </p:spTree>
    <p:extLst>
      <p:ext uri="{BB962C8B-B14F-4D97-AF65-F5344CB8AC3E}">
        <p14:creationId xmlns:p14="http://schemas.microsoft.com/office/powerpoint/2010/main" val="4147353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81B14-D4FE-5DFC-4050-961B5B05A300}"/>
              </a:ext>
            </a:extLst>
          </p:cNvPr>
          <p:cNvSpPr>
            <a:spLocks noGrp="1"/>
          </p:cNvSpPr>
          <p:nvPr>
            <p:ph type="title"/>
          </p:nvPr>
        </p:nvSpPr>
        <p:spPr/>
        <p:txBody>
          <a:bodyPr/>
          <a:lstStyle/>
          <a:p>
            <a:r>
              <a:rPr lang="en-US" dirty="0"/>
              <a:t>Model-based RL</a:t>
            </a:r>
            <a:endParaRPr lang="en-AU" dirty="0"/>
          </a:p>
        </p:txBody>
      </p:sp>
      <p:sp>
        <p:nvSpPr>
          <p:cNvPr id="3" name="Content Placeholder 2">
            <a:extLst>
              <a:ext uri="{FF2B5EF4-FFF2-40B4-BE49-F238E27FC236}">
                <a16:creationId xmlns:a16="http://schemas.microsoft.com/office/drawing/2014/main" id="{91868707-3BC9-4133-5F69-859F234BE1A5}"/>
              </a:ext>
            </a:extLst>
          </p:cNvPr>
          <p:cNvSpPr>
            <a:spLocks noGrp="1"/>
          </p:cNvSpPr>
          <p:nvPr>
            <p:ph idx="1"/>
          </p:nvPr>
        </p:nvSpPr>
        <p:spPr/>
        <p:txBody>
          <a:bodyPr>
            <a:normAutofit/>
          </a:bodyPr>
          <a:lstStyle/>
          <a:p>
            <a:r>
              <a:rPr lang="en-US" sz="2400" b="0" i="0" dirty="0">
                <a:solidFill>
                  <a:srgbClr val="222222"/>
                </a:solidFill>
                <a:effectLst/>
                <a:latin typeface="Verdana" panose="020B0604030504040204" pitchFamily="34" charset="0"/>
              </a:rPr>
              <a:t>In model-based reinforcement learning, you develop a model of the world. In terms of computer science, it’s a transition probability, how the world goes from one state to another state depending on what kind of action you produce in it.</a:t>
            </a:r>
          </a:p>
          <a:p>
            <a:pPr marL="0" indent="0">
              <a:buNone/>
            </a:pPr>
            <a:endParaRPr lang="en-US" sz="2400" b="0" i="0" dirty="0">
              <a:solidFill>
                <a:srgbClr val="222222"/>
              </a:solidFill>
              <a:effectLst/>
              <a:latin typeface="Verdana" panose="020B0604030504040204" pitchFamily="34" charset="0"/>
            </a:endParaRPr>
          </a:p>
          <a:p>
            <a:r>
              <a:rPr lang="en-US" sz="2400" b="0" i="0" dirty="0">
                <a:solidFill>
                  <a:srgbClr val="222222"/>
                </a:solidFill>
                <a:effectLst/>
                <a:latin typeface="Verdana" panose="020B0604030504040204" pitchFamily="34" charset="0"/>
              </a:rPr>
              <a:t>If you hear about an accident that has blocked the road you usually take to work, model-based RL will allow you to do a mental simulation of alternative routes and change your path. Whereas , With model-free reinforcement learning, the new information would not be of any use to you</a:t>
            </a:r>
            <a:endParaRPr lang="en-AU" sz="2400" dirty="0"/>
          </a:p>
        </p:txBody>
      </p:sp>
    </p:spTree>
    <p:extLst>
      <p:ext uri="{BB962C8B-B14F-4D97-AF65-F5344CB8AC3E}">
        <p14:creationId xmlns:p14="http://schemas.microsoft.com/office/powerpoint/2010/main" val="1041444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Policy</a:t>
            </a:r>
          </a:p>
        </p:txBody>
      </p:sp>
      <p:sp>
        <p:nvSpPr>
          <p:cNvPr id="3" name="Content Placeholder 2">
            <a:extLst>
              <a:ext uri="{FF2B5EF4-FFF2-40B4-BE49-F238E27FC236}">
                <a16:creationId xmlns:a16="http://schemas.microsoft.com/office/drawing/2014/main" id="{6954F7C0-FC02-812E-7930-62ADFFA11D81}"/>
              </a:ext>
            </a:extLst>
          </p:cNvPr>
          <p:cNvSpPr>
            <a:spLocks noGrp="1"/>
          </p:cNvSpPr>
          <p:nvPr>
            <p:ph idx="1"/>
          </p:nvPr>
        </p:nvSpPr>
        <p:spPr/>
        <p:txBody>
          <a:bodyPr>
            <a:normAutofit/>
          </a:bodyPr>
          <a:lstStyle/>
          <a:p>
            <a:r>
              <a:rPr lang="en-AU" dirty="0"/>
              <a:t>Policy refers to the strategy which applies by the agent to decide on the next action to take.</a:t>
            </a:r>
          </a:p>
          <a:p>
            <a:r>
              <a:rPr lang="en-AU" dirty="0"/>
              <a:t>“It defines the learning agents’ way of behaving at a given time” </a:t>
            </a:r>
            <a:r>
              <a:rPr lang="en-AU" sz="700" dirty="0"/>
              <a:t>(Sutton and </a:t>
            </a:r>
            <a:r>
              <a:rPr lang="en-AU" sz="700" dirty="0" err="1"/>
              <a:t>Barto</a:t>
            </a:r>
            <a:r>
              <a:rPr lang="en-AU" sz="700" dirty="0"/>
              <a:t>, 2015)</a:t>
            </a:r>
          </a:p>
          <a:p>
            <a:r>
              <a:rPr lang="en-AU" dirty="0"/>
              <a:t>It applies as a mapping from current state and an action which requires to be taken while on that state of the environment. </a:t>
            </a:r>
          </a:p>
          <a:p>
            <a:r>
              <a:rPr lang="en-AU" dirty="0"/>
              <a:t>Policy might be a simple lookup table or a function. On the other hand, it might be embedded with an extensive computation, such as a search process. </a:t>
            </a:r>
          </a:p>
        </p:txBody>
      </p:sp>
    </p:spTree>
    <p:extLst>
      <p:ext uri="{BB962C8B-B14F-4D97-AF65-F5344CB8AC3E}">
        <p14:creationId xmlns:p14="http://schemas.microsoft.com/office/powerpoint/2010/main" val="2248161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1CE0E-37EA-5081-94DA-A42734FD3CD6}"/>
              </a:ext>
            </a:extLst>
          </p:cNvPr>
          <p:cNvSpPr>
            <a:spLocks noGrp="1"/>
          </p:cNvSpPr>
          <p:nvPr>
            <p:ph type="title"/>
          </p:nvPr>
        </p:nvSpPr>
        <p:spPr>
          <a:xfrm>
            <a:off x="838200" y="1"/>
            <a:ext cx="10515600" cy="1690688"/>
          </a:xfrm>
        </p:spPr>
        <p:txBody>
          <a:bodyPr/>
          <a:lstStyle/>
          <a:p>
            <a:r>
              <a:rPr lang="en-US" dirty="0"/>
              <a:t>Policy</a:t>
            </a:r>
            <a:endParaRPr lang="en-AU" dirty="0"/>
          </a:p>
        </p:txBody>
      </p:sp>
      <p:sp>
        <p:nvSpPr>
          <p:cNvPr id="3" name="Content Placeholder 2">
            <a:extLst>
              <a:ext uri="{FF2B5EF4-FFF2-40B4-BE49-F238E27FC236}">
                <a16:creationId xmlns:a16="http://schemas.microsoft.com/office/drawing/2014/main" id="{B104366F-B34E-AA8D-9B3F-5557AB9BE96E}"/>
              </a:ext>
            </a:extLst>
          </p:cNvPr>
          <p:cNvSpPr>
            <a:spLocks noGrp="1"/>
          </p:cNvSpPr>
          <p:nvPr>
            <p:ph idx="1"/>
          </p:nvPr>
        </p:nvSpPr>
        <p:spPr>
          <a:xfrm>
            <a:off x="838200" y="1118796"/>
            <a:ext cx="10515600" cy="5058168"/>
          </a:xfrm>
        </p:spPr>
        <p:txBody>
          <a:bodyPr/>
          <a:lstStyle/>
          <a:p>
            <a:r>
              <a:rPr lang="en-US" sz="2400" b="0" i="0" dirty="0">
                <a:solidFill>
                  <a:srgbClr val="242424"/>
                </a:solidFill>
                <a:effectLst/>
                <a:latin typeface="source-serif-pro"/>
              </a:rPr>
              <a:t>Target Policy pi(</a:t>
            </a:r>
            <a:r>
              <a:rPr lang="en-US" sz="2400" b="0" i="0" dirty="0" err="1">
                <a:solidFill>
                  <a:srgbClr val="242424"/>
                </a:solidFill>
                <a:effectLst/>
                <a:latin typeface="source-serif-pro"/>
              </a:rPr>
              <a:t>a|s</a:t>
            </a:r>
            <a:r>
              <a:rPr lang="en-US" sz="2400" b="0" i="0" dirty="0">
                <a:solidFill>
                  <a:srgbClr val="242424"/>
                </a:solidFill>
                <a:effectLst/>
                <a:latin typeface="source-serif-pro"/>
              </a:rPr>
              <a:t>): It is the policy that an agent is trying to learn ( agent is learning value function for this policy).</a:t>
            </a:r>
          </a:p>
          <a:p>
            <a:r>
              <a:rPr lang="en-US" sz="2400" b="0" i="0" dirty="0">
                <a:solidFill>
                  <a:srgbClr val="242424"/>
                </a:solidFill>
                <a:effectLst/>
                <a:latin typeface="source-serif-pro"/>
              </a:rPr>
              <a:t>Behavior Policy b(</a:t>
            </a:r>
            <a:r>
              <a:rPr lang="en-US" sz="2400" b="0" i="0" dirty="0" err="1">
                <a:solidFill>
                  <a:srgbClr val="242424"/>
                </a:solidFill>
                <a:effectLst/>
                <a:latin typeface="source-serif-pro"/>
              </a:rPr>
              <a:t>a|s</a:t>
            </a:r>
            <a:r>
              <a:rPr lang="en-US" sz="2400" b="0" i="0" dirty="0">
                <a:solidFill>
                  <a:srgbClr val="242424"/>
                </a:solidFill>
                <a:effectLst/>
                <a:latin typeface="source-serif-pro"/>
              </a:rPr>
              <a:t>): It is the policy that is being used by an agent for action select (agent follows this policy to interact with the environment</a:t>
            </a:r>
            <a:r>
              <a:rPr lang="en-US" b="0" i="0" dirty="0">
                <a:solidFill>
                  <a:srgbClr val="242424"/>
                </a:solidFill>
                <a:effectLst/>
                <a:latin typeface="source-serif-pro"/>
              </a:rPr>
              <a:t>).</a:t>
            </a:r>
          </a:p>
          <a:p>
            <a:pPr marL="0" indent="0">
              <a:buNone/>
            </a:pPr>
            <a:endParaRPr lang="en-US" b="0" i="0" dirty="0">
              <a:solidFill>
                <a:srgbClr val="242424"/>
              </a:solidFill>
              <a:effectLst/>
              <a:latin typeface="source-serif-pro"/>
            </a:endParaRPr>
          </a:p>
          <a:p>
            <a:endParaRPr lang="en-AU" dirty="0"/>
          </a:p>
        </p:txBody>
      </p:sp>
      <p:pic>
        <p:nvPicPr>
          <p:cNvPr id="5" name="Picture 4">
            <a:extLst>
              <a:ext uri="{FF2B5EF4-FFF2-40B4-BE49-F238E27FC236}">
                <a16:creationId xmlns:a16="http://schemas.microsoft.com/office/drawing/2014/main" id="{FD805BF3-1A9A-9949-B134-EF6C50BBF495}"/>
              </a:ext>
            </a:extLst>
          </p:cNvPr>
          <p:cNvPicPr>
            <a:picLocks noChangeAspect="1"/>
          </p:cNvPicPr>
          <p:nvPr/>
        </p:nvPicPr>
        <p:blipFill>
          <a:blip r:embed="rId2"/>
          <a:stretch>
            <a:fillRect/>
          </a:stretch>
        </p:blipFill>
        <p:spPr>
          <a:xfrm>
            <a:off x="2364562" y="2888877"/>
            <a:ext cx="7097115" cy="3743847"/>
          </a:xfrm>
          <a:prstGeom prst="rect">
            <a:avLst/>
          </a:prstGeom>
        </p:spPr>
      </p:pic>
      <p:sp>
        <p:nvSpPr>
          <p:cNvPr id="6" name="TextBox 5">
            <a:extLst>
              <a:ext uri="{FF2B5EF4-FFF2-40B4-BE49-F238E27FC236}">
                <a16:creationId xmlns:a16="http://schemas.microsoft.com/office/drawing/2014/main" id="{011A5B55-98DE-E174-C467-7578F232FC3A}"/>
              </a:ext>
            </a:extLst>
          </p:cNvPr>
          <p:cNvSpPr txBox="1"/>
          <p:nvPr/>
        </p:nvSpPr>
        <p:spPr>
          <a:xfrm>
            <a:off x="182878" y="6611778"/>
            <a:ext cx="8466269" cy="246221"/>
          </a:xfrm>
          <a:prstGeom prst="rect">
            <a:avLst/>
          </a:prstGeom>
          <a:noFill/>
        </p:spPr>
        <p:txBody>
          <a:bodyPr wrap="square" rtlCol="0">
            <a:spAutoFit/>
          </a:bodyPr>
          <a:lstStyle/>
          <a:p>
            <a:r>
              <a:rPr lang="en-AU" sz="1000" dirty="0"/>
              <a:t>https://towardsdatascience.com/on-policy-v-s-off-policy-learning-75089916bc2f</a:t>
            </a:r>
          </a:p>
        </p:txBody>
      </p:sp>
    </p:spTree>
    <p:extLst>
      <p:ext uri="{BB962C8B-B14F-4D97-AF65-F5344CB8AC3E}">
        <p14:creationId xmlns:p14="http://schemas.microsoft.com/office/powerpoint/2010/main" val="2182433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On-Policy vs Off-policy</a:t>
            </a:r>
          </a:p>
        </p:txBody>
      </p:sp>
      <p:graphicFrame>
        <p:nvGraphicFramePr>
          <p:cNvPr id="4" name="Content Placeholder 3">
            <a:extLst>
              <a:ext uri="{FF2B5EF4-FFF2-40B4-BE49-F238E27FC236}">
                <a16:creationId xmlns:a16="http://schemas.microsoft.com/office/drawing/2014/main" id="{A5A5F561-C4D4-C84A-C46A-CCBF346CE64D}"/>
              </a:ext>
            </a:extLst>
          </p:cNvPr>
          <p:cNvGraphicFramePr>
            <a:graphicFrameLocks noGrp="1"/>
          </p:cNvGraphicFramePr>
          <p:nvPr>
            <p:ph idx="1"/>
            <p:extLst>
              <p:ext uri="{D42A27DB-BD31-4B8C-83A1-F6EECF244321}">
                <p14:modId xmlns:p14="http://schemas.microsoft.com/office/powerpoint/2010/main" val="1188026591"/>
              </p:ext>
            </p:extLst>
          </p:nvPr>
        </p:nvGraphicFramePr>
        <p:xfrm>
          <a:off x="838199" y="1825625"/>
          <a:ext cx="9295505"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621006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Discrete vs Continuous </a:t>
            </a:r>
          </a:p>
        </p:txBody>
      </p:sp>
      <p:sp>
        <p:nvSpPr>
          <p:cNvPr id="3" name="Content Placeholder 2">
            <a:extLst>
              <a:ext uri="{FF2B5EF4-FFF2-40B4-BE49-F238E27FC236}">
                <a16:creationId xmlns:a16="http://schemas.microsoft.com/office/drawing/2014/main" id="{6954F7C0-FC02-812E-7930-62ADFFA11D81}"/>
              </a:ext>
            </a:extLst>
          </p:cNvPr>
          <p:cNvSpPr>
            <a:spLocks noGrp="1"/>
          </p:cNvSpPr>
          <p:nvPr>
            <p:ph idx="1"/>
          </p:nvPr>
        </p:nvSpPr>
        <p:spPr/>
        <p:txBody>
          <a:bodyPr>
            <a:normAutofit/>
          </a:bodyPr>
          <a:lstStyle/>
          <a:p>
            <a:r>
              <a:rPr lang="en-AU" dirty="0"/>
              <a:t>This mostly refers to the action space and state space of the reinforcement learning. </a:t>
            </a:r>
          </a:p>
          <a:p>
            <a:r>
              <a:rPr lang="en-AU" dirty="0"/>
              <a:t>A continuous state space requires a continuous action space.</a:t>
            </a:r>
          </a:p>
          <a:p>
            <a:r>
              <a:rPr lang="en-AU" dirty="0"/>
              <a:t> A continuous action space requires a continues reinforcement learning, whereas, a discrete action space requires a discrete reinforcement learning.</a:t>
            </a:r>
          </a:p>
          <a:p>
            <a:r>
              <a:rPr lang="en-AU" dirty="0"/>
              <a:t>Continuous RL: Deep Deterministic Policy Gradient </a:t>
            </a:r>
          </a:p>
          <a:p>
            <a:r>
              <a:rPr lang="en-AU" dirty="0"/>
              <a:t>Discrete RL: Q-Learning and SARSA</a:t>
            </a:r>
          </a:p>
        </p:txBody>
      </p:sp>
    </p:spTree>
    <p:extLst>
      <p:ext uri="{BB962C8B-B14F-4D97-AF65-F5344CB8AC3E}">
        <p14:creationId xmlns:p14="http://schemas.microsoft.com/office/powerpoint/2010/main" val="3868298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213-897B-ED91-B1D7-EE9FA7FF5021}"/>
              </a:ext>
            </a:extLst>
          </p:cNvPr>
          <p:cNvSpPr>
            <a:spLocks noGrp="1"/>
          </p:cNvSpPr>
          <p:nvPr>
            <p:ph type="title"/>
          </p:nvPr>
        </p:nvSpPr>
        <p:spPr/>
        <p:txBody>
          <a:bodyPr/>
          <a:lstStyle/>
          <a:p>
            <a:r>
              <a:rPr lang="en-AU" dirty="0"/>
              <a:t>Function approximation in reinforcement learning</a:t>
            </a:r>
          </a:p>
        </p:txBody>
      </p:sp>
      <p:sp>
        <p:nvSpPr>
          <p:cNvPr id="3" name="Content Placeholder 2">
            <a:extLst>
              <a:ext uri="{FF2B5EF4-FFF2-40B4-BE49-F238E27FC236}">
                <a16:creationId xmlns:a16="http://schemas.microsoft.com/office/drawing/2014/main" id="{6954F7C0-FC02-812E-7930-62ADFFA11D81}"/>
              </a:ext>
            </a:extLst>
          </p:cNvPr>
          <p:cNvSpPr>
            <a:spLocks noGrp="1"/>
          </p:cNvSpPr>
          <p:nvPr>
            <p:ph idx="1"/>
          </p:nvPr>
        </p:nvSpPr>
        <p:spPr/>
        <p:txBody>
          <a:bodyPr>
            <a:normAutofit/>
          </a:bodyPr>
          <a:lstStyle/>
          <a:p>
            <a:r>
              <a:rPr lang="en-AU" dirty="0"/>
              <a:t>In previous lecture we used tables to represent the value functions.</a:t>
            </a:r>
          </a:p>
          <a:p>
            <a:r>
              <a:rPr lang="en-AU" dirty="0"/>
              <a:t>To learn more complex problems, the previously experienced states  required to be generalized to the ones that have never been seen. </a:t>
            </a:r>
          </a:p>
          <a:p>
            <a:r>
              <a:rPr lang="en-AU" dirty="0"/>
              <a:t>These generalization methods are called “function approximation”.</a:t>
            </a:r>
          </a:p>
          <a:p>
            <a:pPr lvl="1"/>
            <a:r>
              <a:rPr lang="en-AU" dirty="0"/>
              <a:t>Value-Prediction</a:t>
            </a:r>
          </a:p>
          <a:p>
            <a:pPr lvl="1"/>
            <a:r>
              <a:rPr lang="en-AU" dirty="0"/>
              <a:t>Gradient-Descent Methods</a:t>
            </a:r>
          </a:p>
          <a:p>
            <a:pPr lvl="1"/>
            <a:r>
              <a:rPr lang="en-AU" dirty="0"/>
              <a:t>Linear Methods</a:t>
            </a:r>
          </a:p>
          <a:p>
            <a:pPr lvl="1"/>
            <a:r>
              <a:rPr lang="en-AU" dirty="0"/>
              <a:t>Radial Basis Functions</a:t>
            </a:r>
          </a:p>
          <a:p>
            <a:pPr lvl="1"/>
            <a:endParaRPr lang="en-AU" dirty="0"/>
          </a:p>
        </p:txBody>
      </p:sp>
    </p:spTree>
    <p:extLst>
      <p:ext uri="{BB962C8B-B14F-4D97-AF65-F5344CB8AC3E}">
        <p14:creationId xmlns:p14="http://schemas.microsoft.com/office/powerpoint/2010/main" val="19055041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923</TotalTime>
  <Words>1356</Words>
  <Application>Microsoft Office PowerPoint</Application>
  <PresentationFormat>Widescreen</PresentationFormat>
  <Paragraphs>142</Paragraphs>
  <Slides>28</Slides>
  <Notes>21</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AdvTT5ada87cc26</vt:lpstr>
      <vt:lpstr>Arial</vt:lpstr>
      <vt:lpstr>Calibri</vt:lpstr>
      <vt:lpstr>Calibri Light</vt:lpstr>
      <vt:lpstr>Cambria Math</vt:lpstr>
      <vt:lpstr>source-serif-pro</vt:lpstr>
      <vt:lpstr>Verdana</vt:lpstr>
      <vt:lpstr>Wingdings</vt:lpstr>
      <vt:lpstr>Office Theme</vt:lpstr>
      <vt:lpstr>Deep Reinforcement Learning</vt:lpstr>
      <vt:lpstr>Lecture Overview</vt:lpstr>
      <vt:lpstr>Model-free RL</vt:lpstr>
      <vt:lpstr>Model-based RL</vt:lpstr>
      <vt:lpstr>Policy</vt:lpstr>
      <vt:lpstr>Policy</vt:lpstr>
      <vt:lpstr>On-Policy vs Off-policy</vt:lpstr>
      <vt:lpstr>Discrete vs Continuous </vt:lpstr>
      <vt:lpstr>Function approximation in reinforcement learning</vt:lpstr>
      <vt:lpstr>Gradient-Descent Methods</vt:lpstr>
      <vt:lpstr>Gradient-Descent Methods in TD Reinforcement Learning</vt:lpstr>
      <vt:lpstr>Neural Network</vt:lpstr>
      <vt:lpstr>Deep Learning</vt:lpstr>
      <vt:lpstr>Deep Learning- Deep Neural Network</vt:lpstr>
      <vt:lpstr>Convolutional Neural Network</vt:lpstr>
      <vt:lpstr>Deep Reinforcement Learning</vt:lpstr>
      <vt:lpstr>Deep Reinforcement Learning</vt:lpstr>
      <vt:lpstr>Real-life Applications of Deep Reinforcement Learning</vt:lpstr>
      <vt:lpstr>Actor-Critic Reinforcement Learning</vt:lpstr>
      <vt:lpstr>Actor-Critic Reinforcement Learning</vt:lpstr>
      <vt:lpstr>Actor-Critic Reinforcement Learning</vt:lpstr>
      <vt:lpstr>Deep Reinforcement Learning for Swarming in Robots</vt:lpstr>
      <vt:lpstr>Deep Reinforcement Learning for Swarming in Robots</vt:lpstr>
      <vt:lpstr>Deep Reinforcement Learning for Swarming in Robots</vt:lpstr>
      <vt:lpstr>Deep Reinforcement Learning for Swarming in Robots</vt:lpstr>
      <vt:lpstr>Automatic Swarm Behaviour Generated in Sphero Robots</vt:lpstr>
      <vt:lpstr>Automatic Swarm Behaviour Generated in Sphero Robots</vt:lpstr>
      <vt:lpstr>Lecture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Reinforcement Learning</dc:title>
  <dc:creator>Kathryn Kasmarik</dc:creator>
  <cp:lastModifiedBy>Shadi Abpeikar</cp:lastModifiedBy>
  <cp:revision>1</cp:revision>
  <dcterms:created xsi:type="dcterms:W3CDTF">2022-07-03T23:42:52Z</dcterms:created>
  <dcterms:modified xsi:type="dcterms:W3CDTF">2024-03-27T05:04:06Z</dcterms:modified>
</cp:coreProperties>
</file>

<file path=docProps/thumbnail.jpeg>
</file>